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2"/>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Lst>
  <p:sldSz cx="9144000" cy="5143500" type="screen16x9"/>
  <p:notesSz cx="6858000" cy="9144000"/>
  <p:embeddedFontLst>
    <p:embeddedFont>
      <p:font typeface="Abel" panose="02000506030000020004" pitchFamily="2" charset="0"/>
      <p:regular r:id="rId53"/>
    </p:embeddedFont>
    <p:embeddedFont>
      <p:font typeface="Amatic SC" panose="00000500000000000000" pitchFamily="2" charset="-79"/>
      <p:regular r:id="rId54"/>
      <p:bold r:id="rId55"/>
    </p:embeddedFont>
    <p:embeddedFont>
      <p:font typeface="BenchNine" panose="020B0604020202020204" charset="0"/>
      <p:regular r:id="rId56"/>
      <p:bold r:id="rId57"/>
    </p:embeddedFont>
    <p:embeddedFont>
      <p:font typeface="Josefin Sans" pitchFamily="2" charset="-18"/>
      <p:regular r:id="rId58"/>
      <p:bold r:id="rId59"/>
      <p:italic r:id="rId60"/>
      <p:boldItalic r:id="rId61"/>
    </p:embeddedFont>
    <p:embeddedFont>
      <p:font typeface="Montserrat" panose="00000500000000000000" pitchFamily="2" charset="-18"/>
      <p:regular r:id="rId62"/>
      <p:bold r:id="rId63"/>
      <p:italic r:id="rId64"/>
      <p:boldItalic r:id="rId65"/>
    </p:embeddedFont>
    <p:embeddedFont>
      <p:font typeface="Open Sans" panose="020B0606030504020204" pitchFamily="34" charset="0"/>
      <p:regular r:id="rId66"/>
      <p:bold r:id="rId67"/>
      <p:italic r:id="rId68"/>
      <p:boldItalic r:id="rId69"/>
    </p:embeddedFont>
    <p:embeddedFont>
      <p:font typeface="Proxima Nova" panose="020B0604020202020204" charset="0"/>
      <p:regular r:id="rId70"/>
      <p:bold r:id="rId71"/>
      <p:italic r:id="rId72"/>
      <p:boldItalic r:id="rId73"/>
    </p:embeddedFont>
    <p:embeddedFont>
      <p:font typeface="Proxima Nova Semibold" panose="020B0604020202020204" charset="0"/>
      <p:regular r:id="rId74"/>
      <p:bold r:id="rId75"/>
      <p:boldItalic r:id="rId76"/>
    </p:embeddedFont>
    <p:embeddedFont>
      <p:font typeface="Roboto Medium" panose="020000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BD61A6D-000C-4315-A05B-72C6C668D415}">
  <a:tblStyle styleId="{5BD61A6D-000C-4315-A05B-72C6C668D41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820" y="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84"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fntdata"/><Relationship Id="rId58" Type="http://schemas.openxmlformats.org/officeDocument/2006/relationships/font" Target="fonts/font6.fntdata"/><Relationship Id="rId74" Type="http://schemas.openxmlformats.org/officeDocument/2006/relationships/font" Target="fonts/font22.fntdata"/><Relationship Id="rId79" Type="http://schemas.openxmlformats.org/officeDocument/2006/relationships/font" Target="fonts/font27.fntdata"/><Relationship Id="rId5" Type="http://schemas.openxmlformats.org/officeDocument/2006/relationships/slide" Target="slides/slide3.xml"/><Relationship Id="rId61" Type="http://schemas.openxmlformats.org/officeDocument/2006/relationships/font" Target="fonts/font9.fntdata"/><Relationship Id="rId82"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font" Target="fonts/font2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623c2e0530_1_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623c2e0530_1_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623c2e0530_1_5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623c2e0530_1_5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623c2e0530_1_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623c2e0530_1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623c2e0530_1_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623c2e0530_1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623c2e0530_1_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623c2e0530_1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623c2e0530_1_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623c2e0530_1_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623c2e0530_1_6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623c2e0530_1_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g623c2e0530_1_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 name="Google Shape;762;g623c2e0530_1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642a0cf463_2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642a0cf463_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642a0cf463_2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642a0cf463_2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623c2e0530_1_7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623c2e0530_1_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623c2e0530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623c2e0530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623c2e0530_1_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623c2e0530_1_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623c2e0530_1_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623c2e0530_1_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623c2e0530_1_7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623c2e0530_1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623c2e0530_1_9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 name="Google Shape;926;g623c2e0530_1_9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623c2e0530_1_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623c2e0530_1_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642a0cf463_2_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642a0cf463_2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3"/>
        <p:cNvGrpSpPr/>
        <p:nvPr/>
      </p:nvGrpSpPr>
      <p:grpSpPr>
        <a:xfrm>
          <a:off x="0" y="0"/>
          <a:ext cx="0" cy="0"/>
          <a:chOff x="0" y="0"/>
          <a:chExt cx="0" cy="0"/>
        </a:xfrm>
      </p:grpSpPr>
      <p:sp>
        <p:nvSpPr>
          <p:cNvPr id="984" name="Google Shape;984;g623c2e0530_1_9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5" name="Google Shape;985;g623c2e0530_1_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642a0cf463_2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g642a0cf463_2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623c2e0530_1_1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623c2e0530_1_1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623c2e0530_1_1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623c2e0530_1_1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23c2e0530_1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23c2e0530_1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623c2e0530_1_10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623c2e0530_1_1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63e76423d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g63e76423d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
        <p:cNvGrpSpPr/>
        <p:nvPr/>
      </p:nvGrpSpPr>
      <p:grpSpPr>
        <a:xfrm>
          <a:off x="0" y="0"/>
          <a:ext cx="0" cy="0"/>
          <a:chOff x="0" y="0"/>
          <a:chExt cx="0" cy="0"/>
        </a:xfrm>
      </p:grpSpPr>
      <p:sp>
        <p:nvSpPr>
          <p:cNvPr id="1084" name="Google Shape;1084;g63e76423d1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 name="Google Shape;1085;g63e76423d1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
        <p:cNvGrpSpPr/>
        <p:nvPr/>
      </p:nvGrpSpPr>
      <p:grpSpPr>
        <a:xfrm>
          <a:off x="0" y="0"/>
          <a:ext cx="0" cy="0"/>
          <a:chOff x="0" y="0"/>
          <a:chExt cx="0" cy="0"/>
        </a:xfrm>
      </p:grpSpPr>
      <p:sp>
        <p:nvSpPr>
          <p:cNvPr id="1090" name="Google Shape;1090;SLIDES_API1247218118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 name="Google Shape;1091;SLIDES_API1247218118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SLIDES_API1247218118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SLIDES_API124721811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623c2e0530_1_1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623c2e0530_1_1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623c2e0530_1_1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623c2e0530_1_1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4"/>
        <p:cNvGrpSpPr/>
        <p:nvPr/>
      </p:nvGrpSpPr>
      <p:grpSpPr>
        <a:xfrm>
          <a:off x="0" y="0"/>
          <a:ext cx="0" cy="0"/>
          <a:chOff x="0" y="0"/>
          <a:chExt cx="0" cy="0"/>
        </a:xfrm>
      </p:grpSpPr>
      <p:sp>
        <p:nvSpPr>
          <p:cNvPr id="1455" name="Google Shape;1455;g623c2e0530_1_1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 name="Google Shape;1456;g623c2e0530_1_1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0"/>
        <p:cNvGrpSpPr/>
        <p:nvPr/>
      </p:nvGrpSpPr>
      <p:grpSpPr>
        <a:xfrm>
          <a:off x="0" y="0"/>
          <a:ext cx="0" cy="0"/>
          <a:chOff x="0" y="0"/>
          <a:chExt cx="0" cy="0"/>
        </a:xfrm>
      </p:grpSpPr>
      <p:sp>
        <p:nvSpPr>
          <p:cNvPr id="7731" name="Google Shape;7731;g623c2e0530_1_7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2" name="Google Shape;7732;g623c2e0530_1_7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7"/>
        <p:cNvGrpSpPr/>
        <p:nvPr/>
      </p:nvGrpSpPr>
      <p:grpSpPr>
        <a:xfrm>
          <a:off x="0" y="0"/>
          <a:ext cx="0" cy="0"/>
          <a:chOff x="0" y="0"/>
          <a:chExt cx="0" cy="0"/>
        </a:xfrm>
      </p:grpSpPr>
      <p:sp>
        <p:nvSpPr>
          <p:cNvPr id="8158" name="Google Shape;8158;g623c2e0530_1_8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9" name="Google Shape;8159;g623c2e0530_1_8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623c2e0530_1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623c2e0530_1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0"/>
        <p:cNvGrpSpPr/>
        <p:nvPr/>
      </p:nvGrpSpPr>
      <p:grpSpPr>
        <a:xfrm>
          <a:off x="0" y="0"/>
          <a:ext cx="0" cy="0"/>
          <a:chOff x="0" y="0"/>
          <a:chExt cx="0" cy="0"/>
        </a:xfrm>
      </p:grpSpPr>
      <p:sp>
        <p:nvSpPr>
          <p:cNvPr id="8321" name="Google Shape;8321;g623c2e0530_1_8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2" name="Google Shape;8322;g623c2e0530_1_8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2"/>
        <p:cNvGrpSpPr/>
        <p:nvPr/>
      </p:nvGrpSpPr>
      <p:grpSpPr>
        <a:xfrm>
          <a:off x="0" y="0"/>
          <a:ext cx="0" cy="0"/>
          <a:chOff x="0" y="0"/>
          <a:chExt cx="0" cy="0"/>
        </a:xfrm>
      </p:grpSpPr>
      <p:sp>
        <p:nvSpPr>
          <p:cNvPr id="8723" name="Google Shape;8723;g623c2e0530_1_87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4" name="Google Shape;8724;g623c2e0530_1_87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3"/>
        <p:cNvGrpSpPr/>
        <p:nvPr/>
      </p:nvGrpSpPr>
      <p:grpSpPr>
        <a:xfrm>
          <a:off x="0" y="0"/>
          <a:ext cx="0" cy="0"/>
          <a:chOff x="0" y="0"/>
          <a:chExt cx="0" cy="0"/>
        </a:xfrm>
      </p:grpSpPr>
      <p:sp>
        <p:nvSpPr>
          <p:cNvPr id="9094" name="Google Shape;9094;g623c2e0530_1_9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5" name="Google Shape;9095;g623c2e0530_1_9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70"/>
        <p:cNvGrpSpPr/>
        <p:nvPr/>
      </p:nvGrpSpPr>
      <p:grpSpPr>
        <a:xfrm>
          <a:off x="0" y="0"/>
          <a:ext cx="0" cy="0"/>
          <a:chOff x="0" y="0"/>
          <a:chExt cx="0" cy="0"/>
        </a:xfrm>
      </p:grpSpPr>
      <p:sp>
        <p:nvSpPr>
          <p:cNvPr id="9471" name="Google Shape;9471;g623c2e0530_1_94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2" name="Google Shape;9472;g623c2e0530_1_9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1"/>
        <p:cNvGrpSpPr/>
        <p:nvPr/>
      </p:nvGrpSpPr>
      <p:grpSpPr>
        <a:xfrm>
          <a:off x="0" y="0"/>
          <a:ext cx="0" cy="0"/>
          <a:chOff x="0" y="0"/>
          <a:chExt cx="0" cy="0"/>
        </a:xfrm>
      </p:grpSpPr>
      <p:sp>
        <p:nvSpPr>
          <p:cNvPr id="9902" name="Google Shape;9902;g623c2e0530_1_99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03" name="Google Shape;9903;g623c2e0530_1_9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4"/>
        <p:cNvGrpSpPr/>
        <p:nvPr/>
      </p:nvGrpSpPr>
      <p:grpSpPr>
        <a:xfrm>
          <a:off x="0" y="0"/>
          <a:ext cx="0" cy="0"/>
          <a:chOff x="0" y="0"/>
          <a:chExt cx="0" cy="0"/>
        </a:xfrm>
      </p:grpSpPr>
      <p:sp>
        <p:nvSpPr>
          <p:cNvPr id="10695" name="Google Shape;10695;g623c2e0530_1_107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6" name="Google Shape;10696;g623c2e0530_1_10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5"/>
        <p:cNvGrpSpPr/>
        <p:nvPr/>
      </p:nvGrpSpPr>
      <p:grpSpPr>
        <a:xfrm>
          <a:off x="0" y="0"/>
          <a:ext cx="0" cy="0"/>
          <a:chOff x="0" y="0"/>
          <a:chExt cx="0" cy="0"/>
        </a:xfrm>
      </p:grpSpPr>
      <p:sp>
        <p:nvSpPr>
          <p:cNvPr id="11436" name="Google Shape;11436;g623c2e0530_1_114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7" name="Google Shape;11437;g623c2e0530_1_11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8"/>
        <p:cNvGrpSpPr/>
        <p:nvPr/>
      </p:nvGrpSpPr>
      <p:grpSpPr>
        <a:xfrm>
          <a:off x="0" y="0"/>
          <a:ext cx="0" cy="0"/>
          <a:chOff x="0" y="0"/>
          <a:chExt cx="0" cy="0"/>
        </a:xfrm>
      </p:grpSpPr>
      <p:sp>
        <p:nvSpPr>
          <p:cNvPr id="12129" name="Google Shape;12129;g623c2e0530_1_12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0" name="Google Shape;12130;g623c2e0530_1_12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0"/>
        <p:cNvGrpSpPr/>
        <p:nvPr/>
      </p:nvGrpSpPr>
      <p:grpSpPr>
        <a:xfrm>
          <a:off x="0" y="0"/>
          <a:ext cx="0" cy="0"/>
          <a:chOff x="0" y="0"/>
          <a:chExt cx="0" cy="0"/>
        </a:xfrm>
      </p:grpSpPr>
      <p:sp>
        <p:nvSpPr>
          <p:cNvPr id="12431" name="Google Shape;12431;g623c2e0530_1_124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2" name="Google Shape;12432;g623c2e0530_1_12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4"/>
        <p:cNvGrpSpPr/>
        <p:nvPr/>
      </p:nvGrpSpPr>
      <p:grpSpPr>
        <a:xfrm>
          <a:off x="0" y="0"/>
          <a:ext cx="0" cy="0"/>
          <a:chOff x="0" y="0"/>
          <a:chExt cx="0" cy="0"/>
        </a:xfrm>
      </p:grpSpPr>
      <p:sp>
        <p:nvSpPr>
          <p:cNvPr id="13065" name="Google Shape;13065;g623c2e0530_1_130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6" name="Google Shape;13066;g623c2e0530_1_13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623c2e0530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623c2e0530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623c2e0530_1_2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623c2e0530_1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642a0cf463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642a0cf463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623c2e0530_1_4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623c2e0530_1_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623c2e0530_1_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623c2e0530_1_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1"/>
            </a:gs>
            <a:gs pos="100000">
              <a:schemeClr val="lt2"/>
            </a:gs>
          </a:gsLst>
          <a:lin ang="2698631" scaled="0"/>
        </a:gradFill>
        <a:effectLst/>
      </p:bgPr>
    </p:bg>
    <p:spTree>
      <p:nvGrpSpPr>
        <p:cNvPr id="1" name="Shape 8"/>
        <p:cNvGrpSpPr/>
        <p:nvPr/>
      </p:nvGrpSpPr>
      <p:grpSpPr>
        <a:xfrm>
          <a:off x="0" y="0"/>
          <a:ext cx="0" cy="0"/>
          <a:chOff x="0" y="0"/>
          <a:chExt cx="0" cy="0"/>
        </a:xfrm>
      </p:grpSpPr>
      <p:sp>
        <p:nvSpPr>
          <p:cNvPr id="9" name="Google Shape;9;p2"/>
          <p:cNvSpPr/>
          <p:nvPr/>
        </p:nvSpPr>
        <p:spPr>
          <a:xfrm>
            <a:off x="2709968" y="0"/>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3535716" y="1862938"/>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4042"/>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0"/>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ctrTitle"/>
          </p:nvPr>
        </p:nvSpPr>
        <p:spPr>
          <a:xfrm>
            <a:off x="720000" y="1683965"/>
            <a:ext cx="5045700" cy="23406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6205575" y="3547225"/>
            <a:ext cx="22152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dk1"/>
            </a:gs>
            <a:gs pos="100000">
              <a:schemeClr val="lt2"/>
            </a:gs>
          </a:gsLst>
          <a:lin ang="2698631" scaled="0"/>
        </a:gradFill>
        <a:effectLst/>
      </p:bgPr>
    </p:bg>
    <p:spTree>
      <p:nvGrpSpPr>
        <p:cNvPr id="1" name="Shape 61"/>
        <p:cNvGrpSpPr/>
        <p:nvPr/>
      </p:nvGrpSpPr>
      <p:grpSpPr>
        <a:xfrm>
          <a:off x="0" y="0"/>
          <a:ext cx="0" cy="0"/>
          <a:chOff x="0" y="0"/>
          <a:chExt cx="0" cy="0"/>
        </a:xfrm>
      </p:grpSpPr>
      <p:sp>
        <p:nvSpPr>
          <p:cNvPr id="62" name="Google Shape;62;p11"/>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dk1"/>
            </a:gs>
            <a:gs pos="100000">
              <a:schemeClr val="lt2"/>
            </a:gs>
          </a:gsLst>
          <a:lin ang="2698631" scaled="0"/>
        </a:gradFill>
        <a:effectLst/>
      </p:bgPr>
    </p:bg>
    <p:spTree>
      <p:nvGrpSpPr>
        <p:cNvPr id="1" name="Shape 63"/>
        <p:cNvGrpSpPr/>
        <p:nvPr/>
      </p:nvGrpSpPr>
      <p:grpSpPr>
        <a:xfrm>
          <a:off x="0" y="0"/>
          <a:ext cx="0" cy="0"/>
          <a:chOff x="0" y="0"/>
          <a:chExt cx="0" cy="0"/>
        </a:xfrm>
      </p:grpSpPr>
      <p:sp>
        <p:nvSpPr>
          <p:cNvPr id="64" name="Google Shape;64;p12"/>
          <p:cNvSpPr/>
          <p:nvPr/>
        </p:nvSpPr>
        <p:spPr>
          <a:xfrm flipH="1">
            <a:off x="3"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2"/>
          <p:cNvSpPr/>
          <p:nvPr/>
        </p:nvSpPr>
        <p:spPr>
          <a:xfrm flipH="1">
            <a:off x="0"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2"/>
          <p:cNvSpPr/>
          <p:nvPr/>
        </p:nvSpPr>
        <p:spPr>
          <a:xfrm flipH="1">
            <a:off x="3881932"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2"/>
          <p:cNvSpPr txBox="1">
            <a:spLocks noGrp="1"/>
          </p:cNvSpPr>
          <p:nvPr>
            <p:ph type="title" hasCustomPrompt="1"/>
          </p:nvPr>
        </p:nvSpPr>
        <p:spPr>
          <a:xfrm>
            <a:off x="723075" y="1820250"/>
            <a:ext cx="5248200" cy="1006800"/>
          </a:xfrm>
          <a:prstGeom prst="rect">
            <a:avLst/>
          </a:prstGeom>
        </p:spPr>
        <p:txBody>
          <a:bodyPr spcFirstLastPara="1" wrap="square" lIns="91425" tIns="91425" rIns="91425" bIns="91425" anchor="b" anchorCtr="0">
            <a:noAutofit/>
          </a:bodyPr>
          <a:lstStyle>
            <a:lvl1pPr lvl="0">
              <a:spcBef>
                <a:spcPts val="0"/>
              </a:spcBef>
              <a:spcAft>
                <a:spcPts val="0"/>
              </a:spcAft>
              <a:buSzPts val="12000"/>
              <a:buNone/>
              <a:defRPr sz="4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8" name="Google Shape;68;p12"/>
          <p:cNvSpPr txBox="1">
            <a:spLocks noGrp="1"/>
          </p:cNvSpPr>
          <p:nvPr>
            <p:ph type="body" idx="1"/>
          </p:nvPr>
        </p:nvSpPr>
        <p:spPr>
          <a:xfrm>
            <a:off x="723126" y="2757150"/>
            <a:ext cx="5248200" cy="5661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9"/>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SECTION_TITLE_AND_DESCRIPTION_2">
    <p:bg>
      <p:bgPr>
        <a:gradFill>
          <a:gsLst>
            <a:gs pos="0">
              <a:schemeClr val="lt2"/>
            </a:gs>
            <a:gs pos="100000">
              <a:schemeClr val="dk1"/>
            </a:gs>
          </a:gsLst>
          <a:lin ang="0" scaled="0"/>
        </a:gradFill>
        <a:effectLst/>
      </p:bgPr>
    </p:bg>
    <p:spTree>
      <p:nvGrpSpPr>
        <p:cNvPr id="1" name="Shape 70"/>
        <p:cNvGrpSpPr/>
        <p:nvPr/>
      </p:nvGrpSpPr>
      <p:grpSpPr>
        <a:xfrm>
          <a:off x="0" y="0"/>
          <a:ext cx="0" cy="0"/>
          <a:chOff x="0" y="0"/>
          <a:chExt cx="0" cy="0"/>
        </a:xfrm>
      </p:grpSpPr>
      <p:sp>
        <p:nvSpPr>
          <p:cNvPr id="71" name="Google Shape;71;p14"/>
          <p:cNvSpPr/>
          <p:nvPr/>
        </p:nvSpPr>
        <p:spPr>
          <a:xfrm>
            <a:off x="2709980"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4"/>
          <p:cNvSpPr/>
          <p:nvPr/>
        </p:nvSpPr>
        <p:spPr>
          <a:xfrm>
            <a:off x="13"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4"/>
          <p:cNvSpPr/>
          <p:nvPr/>
        </p:nvSpPr>
        <p:spPr>
          <a:xfrm>
            <a:off x="0"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4"/>
          <p:cNvSpPr/>
          <p:nvPr/>
        </p:nvSpPr>
        <p:spPr>
          <a:xfrm>
            <a:off x="3535716"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lt2"/>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txBox="1">
            <a:spLocks noGrp="1"/>
          </p:cNvSpPr>
          <p:nvPr>
            <p:ph type="title"/>
          </p:nvPr>
        </p:nvSpPr>
        <p:spPr>
          <a:xfrm>
            <a:off x="720000" y="1233175"/>
            <a:ext cx="4461300" cy="1482300"/>
          </a:xfrm>
          <a:prstGeom prst="rect">
            <a:avLst/>
          </a:prstGeom>
        </p:spPr>
        <p:txBody>
          <a:bodyPr spcFirstLastPara="1" wrap="square" lIns="91425" tIns="91425" rIns="91425" bIns="91425" anchor="t" anchorCtr="0">
            <a:noAutofit/>
          </a:bodyPr>
          <a:lstStyle>
            <a:lvl1pPr lvl="0" rtl="0">
              <a:spcBef>
                <a:spcPts val="0"/>
              </a:spcBef>
              <a:spcAft>
                <a:spcPts val="0"/>
              </a:spcAft>
              <a:buSzPts val="4200"/>
              <a:buNone/>
              <a:defRPr sz="3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6" name="Google Shape;76;p14"/>
          <p:cNvSpPr txBox="1">
            <a:spLocks noGrp="1"/>
          </p:cNvSpPr>
          <p:nvPr>
            <p:ph type="subTitle" idx="1"/>
          </p:nvPr>
        </p:nvSpPr>
        <p:spPr>
          <a:xfrm>
            <a:off x="720000" y="2872425"/>
            <a:ext cx="4828200" cy="159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800"/>
              <a:buFont typeface="Open Sans"/>
              <a:buChar char="●"/>
              <a:defRPr sz="1400"/>
            </a:lvl1pPr>
            <a:lvl2pPr lvl="1" algn="ctr" rtl="0">
              <a:lnSpc>
                <a:spcPct val="100000"/>
              </a:lnSpc>
              <a:spcBef>
                <a:spcPts val="0"/>
              </a:spcBef>
              <a:spcAft>
                <a:spcPts val="0"/>
              </a:spcAft>
              <a:buSzPts val="800"/>
              <a:buFont typeface="Open Sans"/>
              <a:buChar char="○"/>
              <a:defRPr sz="2100"/>
            </a:lvl2pPr>
            <a:lvl3pPr lvl="2" algn="ctr" rtl="0">
              <a:lnSpc>
                <a:spcPct val="100000"/>
              </a:lnSpc>
              <a:spcBef>
                <a:spcPts val="0"/>
              </a:spcBef>
              <a:spcAft>
                <a:spcPts val="0"/>
              </a:spcAft>
              <a:buSzPts val="800"/>
              <a:buFont typeface="Open Sans"/>
              <a:buChar char="■"/>
              <a:defRPr sz="2100"/>
            </a:lvl3pPr>
            <a:lvl4pPr lvl="3" algn="ctr" rtl="0">
              <a:lnSpc>
                <a:spcPct val="100000"/>
              </a:lnSpc>
              <a:spcBef>
                <a:spcPts val="0"/>
              </a:spcBef>
              <a:spcAft>
                <a:spcPts val="0"/>
              </a:spcAft>
              <a:buSzPts val="800"/>
              <a:buFont typeface="Open Sans"/>
              <a:buChar char="●"/>
              <a:defRPr sz="2100"/>
            </a:lvl4pPr>
            <a:lvl5pPr lvl="4" algn="ctr" rtl="0">
              <a:lnSpc>
                <a:spcPct val="100000"/>
              </a:lnSpc>
              <a:spcBef>
                <a:spcPts val="0"/>
              </a:spcBef>
              <a:spcAft>
                <a:spcPts val="0"/>
              </a:spcAft>
              <a:buSzPts val="1100"/>
              <a:buFont typeface="Open Sans"/>
              <a:buChar char="○"/>
              <a:defRPr sz="2100"/>
            </a:lvl5pPr>
            <a:lvl6pPr lvl="5" algn="ctr" rtl="0">
              <a:lnSpc>
                <a:spcPct val="100000"/>
              </a:lnSpc>
              <a:spcBef>
                <a:spcPts val="0"/>
              </a:spcBef>
              <a:spcAft>
                <a:spcPts val="0"/>
              </a:spcAft>
              <a:buSzPts val="1100"/>
              <a:buFont typeface="Open Sans"/>
              <a:buChar char="■"/>
              <a:defRPr sz="2100"/>
            </a:lvl6pPr>
            <a:lvl7pPr lvl="6" algn="ctr" rtl="0">
              <a:lnSpc>
                <a:spcPct val="100000"/>
              </a:lnSpc>
              <a:spcBef>
                <a:spcPts val="0"/>
              </a:spcBef>
              <a:spcAft>
                <a:spcPts val="0"/>
              </a:spcAft>
              <a:buSzPts val="700"/>
              <a:buFont typeface="Open Sans"/>
              <a:buChar char="●"/>
              <a:defRPr sz="2100"/>
            </a:lvl7pPr>
            <a:lvl8pPr lvl="7" algn="ctr" rtl="0">
              <a:lnSpc>
                <a:spcPct val="100000"/>
              </a:lnSpc>
              <a:spcBef>
                <a:spcPts val="0"/>
              </a:spcBef>
              <a:spcAft>
                <a:spcPts val="0"/>
              </a:spcAft>
              <a:buSzPts val="700"/>
              <a:buFont typeface="Open Sans"/>
              <a:buChar char="○"/>
              <a:defRPr sz="2100"/>
            </a:lvl8pPr>
            <a:lvl9pPr lvl="8" algn="ctr" rtl="0">
              <a:lnSpc>
                <a:spcPct val="100000"/>
              </a:lnSpc>
              <a:spcBef>
                <a:spcPts val="0"/>
              </a:spcBef>
              <a:spcAft>
                <a:spcPts val="0"/>
              </a:spcAft>
              <a:buSzPts val="600"/>
              <a:buFont typeface="Open Sans"/>
              <a:buChar char="■"/>
              <a:defRPr sz="21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
    <p:bg>
      <p:bgPr>
        <a:gradFill>
          <a:gsLst>
            <a:gs pos="0">
              <a:schemeClr val="lt2"/>
            </a:gs>
            <a:gs pos="100000">
              <a:schemeClr val="dk1"/>
            </a:gs>
          </a:gsLst>
          <a:lin ang="0" scaled="0"/>
        </a:gradFill>
        <a:effectLst/>
      </p:bgPr>
    </p:bg>
    <p:spTree>
      <p:nvGrpSpPr>
        <p:cNvPr id="1" name="Shape 77"/>
        <p:cNvGrpSpPr/>
        <p:nvPr/>
      </p:nvGrpSpPr>
      <p:grpSpPr>
        <a:xfrm>
          <a:off x="0" y="0"/>
          <a:ext cx="0" cy="0"/>
          <a:chOff x="0" y="0"/>
          <a:chExt cx="0" cy="0"/>
        </a:xfrm>
      </p:grpSpPr>
      <p:sp>
        <p:nvSpPr>
          <p:cNvPr id="78" name="Google Shape;78;p15"/>
          <p:cNvSpPr/>
          <p:nvPr/>
        </p:nvSpPr>
        <p:spPr>
          <a:xfrm flipH="1">
            <a:off x="3"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flipH="1">
            <a:off x="3147929"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flipH="1">
            <a:off x="3881932"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flipH="1">
            <a:off x="0"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txBox="1">
            <a:spLocks noGrp="1"/>
          </p:cNvSpPr>
          <p:nvPr>
            <p:ph type="title"/>
          </p:nvPr>
        </p:nvSpPr>
        <p:spPr>
          <a:xfrm>
            <a:off x="3456150" y="3172325"/>
            <a:ext cx="2231700" cy="3654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200"/>
              <a:buNone/>
              <a:defRPr sz="1200" i="0"/>
            </a:lvl1pPr>
            <a:lvl2pPr lvl="1" rtl="0">
              <a:spcBef>
                <a:spcPts val="0"/>
              </a:spcBef>
              <a:spcAft>
                <a:spcPts val="0"/>
              </a:spcAft>
              <a:buSzPts val="1300"/>
              <a:buFont typeface="BenchNine"/>
              <a:buNone/>
              <a:defRPr sz="1300">
                <a:latin typeface="BenchNine"/>
                <a:ea typeface="BenchNine"/>
                <a:cs typeface="BenchNine"/>
                <a:sym typeface="BenchNine"/>
              </a:defRPr>
            </a:lvl2pPr>
            <a:lvl3pPr lvl="2" rtl="0">
              <a:spcBef>
                <a:spcPts val="0"/>
              </a:spcBef>
              <a:spcAft>
                <a:spcPts val="0"/>
              </a:spcAft>
              <a:buSzPts val="1300"/>
              <a:buFont typeface="BenchNine"/>
              <a:buNone/>
              <a:defRPr sz="1300">
                <a:latin typeface="BenchNine"/>
                <a:ea typeface="BenchNine"/>
                <a:cs typeface="BenchNine"/>
                <a:sym typeface="BenchNine"/>
              </a:defRPr>
            </a:lvl3pPr>
            <a:lvl4pPr lvl="3" rtl="0">
              <a:spcBef>
                <a:spcPts val="0"/>
              </a:spcBef>
              <a:spcAft>
                <a:spcPts val="0"/>
              </a:spcAft>
              <a:buSzPts val="1300"/>
              <a:buFont typeface="BenchNine"/>
              <a:buNone/>
              <a:defRPr sz="1300">
                <a:latin typeface="BenchNine"/>
                <a:ea typeface="BenchNine"/>
                <a:cs typeface="BenchNine"/>
                <a:sym typeface="BenchNine"/>
              </a:defRPr>
            </a:lvl4pPr>
            <a:lvl5pPr lvl="4" rtl="0">
              <a:spcBef>
                <a:spcPts val="0"/>
              </a:spcBef>
              <a:spcAft>
                <a:spcPts val="0"/>
              </a:spcAft>
              <a:buSzPts val="1300"/>
              <a:buFont typeface="BenchNine"/>
              <a:buNone/>
              <a:defRPr sz="1300">
                <a:latin typeface="BenchNine"/>
                <a:ea typeface="BenchNine"/>
                <a:cs typeface="BenchNine"/>
                <a:sym typeface="BenchNine"/>
              </a:defRPr>
            </a:lvl5pPr>
            <a:lvl6pPr lvl="5" rtl="0">
              <a:spcBef>
                <a:spcPts val="0"/>
              </a:spcBef>
              <a:spcAft>
                <a:spcPts val="0"/>
              </a:spcAft>
              <a:buSzPts val="1300"/>
              <a:buFont typeface="BenchNine"/>
              <a:buNone/>
              <a:defRPr sz="1300">
                <a:latin typeface="BenchNine"/>
                <a:ea typeface="BenchNine"/>
                <a:cs typeface="BenchNine"/>
                <a:sym typeface="BenchNine"/>
              </a:defRPr>
            </a:lvl6pPr>
            <a:lvl7pPr lvl="6" rtl="0">
              <a:spcBef>
                <a:spcPts val="0"/>
              </a:spcBef>
              <a:spcAft>
                <a:spcPts val="0"/>
              </a:spcAft>
              <a:buSzPts val="1300"/>
              <a:buFont typeface="BenchNine"/>
              <a:buNone/>
              <a:defRPr sz="1300">
                <a:latin typeface="BenchNine"/>
                <a:ea typeface="BenchNine"/>
                <a:cs typeface="BenchNine"/>
                <a:sym typeface="BenchNine"/>
              </a:defRPr>
            </a:lvl7pPr>
            <a:lvl8pPr lvl="7" rtl="0">
              <a:spcBef>
                <a:spcPts val="0"/>
              </a:spcBef>
              <a:spcAft>
                <a:spcPts val="0"/>
              </a:spcAft>
              <a:buSzPts val="1300"/>
              <a:buFont typeface="BenchNine"/>
              <a:buNone/>
              <a:defRPr sz="1300">
                <a:latin typeface="BenchNine"/>
                <a:ea typeface="BenchNine"/>
                <a:cs typeface="BenchNine"/>
                <a:sym typeface="BenchNine"/>
              </a:defRPr>
            </a:lvl8pPr>
            <a:lvl9pPr lvl="8" rtl="0">
              <a:spcBef>
                <a:spcPts val="0"/>
              </a:spcBef>
              <a:spcAft>
                <a:spcPts val="0"/>
              </a:spcAft>
              <a:buSzPts val="1300"/>
              <a:buFont typeface="BenchNine"/>
              <a:buNone/>
              <a:defRPr sz="1300">
                <a:latin typeface="BenchNine"/>
                <a:ea typeface="BenchNine"/>
                <a:cs typeface="BenchNine"/>
                <a:sym typeface="BenchNine"/>
              </a:defRPr>
            </a:lvl9pPr>
          </a:lstStyle>
          <a:p>
            <a:endParaRPr/>
          </a:p>
        </p:txBody>
      </p:sp>
      <p:sp>
        <p:nvSpPr>
          <p:cNvPr id="83" name="Google Shape;83;p15"/>
          <p:cNvSpPr txBox="1">
            <a:spLocks noGrp="1"/>
          </p:cNvSpPr>
          <p:nvPr>
            <p:ph type="subTitle" idx="1"/>
          </p:nvPr>
        </p:nvSpPr>
        <p:spPr>
          <a:xfrm>
            <a:off x="1933200" y="2030225"/>
            <a:ext cx="5277600" cy="12633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Agenda">
  <p:cSld name="BLANK_1_1">
    <p:bg>
      <p:bgPr>
        <a:gradFill>
          <a:gsLst>
            <a:gs pos="0">
              <a:schemeClr val="dk1"/>
            </a:gs>
            <a:gs pos="100000">
              <a:schemeClr val="lt2"/>
            </a:gs>
          </a:gsLst>
          <a:lin ang="0" scaled="0"/>
        </a:gradFill>
        <a:effectLst/>
      </p:bgPr>
    </p:bg>
    <p:spTree>
      <p:nvGrpSpPr>
        <p:cNvPr id="1" name="Shape 84"/>
        <p:cNvGrpSpPr/>
        <p:nvPr/>
      </p:nvGrpSpPr>
      <p:grpSpPr>
        <a:xfrm>
          <a:off x="0" y="0"/>
          <a:ext cx="0" cy="0"/>
          <a:chOff x="0" y="0"/>
          <a:chExt cx="0" cy="0"/>
        </a:xfrm>
      </p:grpSpPr>
      <p:sp>
        <p:nvSpPr>
          <p:cNvPr id="85" name="Google Shape;85;p16"/>
          <p:cNvSpPr/>
          <p:nvPr/>
        </p:nvSpPr>
        <p:spPr>
          <a:xfrm>
            <a:off x="2709980"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6"/>
          <p:cNvSpPr/>
          <p:nvPr/>
        </p:nvSpPr>
        <p:spPr>
          <a:xfrm>
            <a:off x="13"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6"/>
          <p:cNvSpPr/>
          <p:nvPr/>
        </p:nvSpPr>
        <p:spPr>
          <a:xfrm>
            <a:off x="0"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6"/>
          <p:cNvSpPr/>
          <p:nvPr/>
        </p:nvSpPr>
        <p:spPr>
          <a:xfrm>
            <a:off x="3535716"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6"/>
          <p:cNvSpPr txBox="1">
            <a:spLocks noGrp="1"/>
          </p:cNvSpPr>
          <p:nvPr>
            <p:ph type="title"/>
          </p:nvPr>
        </p:nvSpPr>
        <p:spPr>
          <a:xfrm>
            <a:off x="1560825" y="1587425"/>
            <a:ext cx="2799000" cy="421500"/>
          </a:xfrm>
          <a:prstGeom prst="rect">
            <a:avLst/>
          </a:prstGeom>
          <a:noFill/>
          <a:ln>
            <a:noFill/>
          </a:ln>
        </p:spPr>
        <p:txBody>
          <a:bodyPr spcFirstLastPara="1" wrap="square" lIns="0" tIns="0" rIns="0" bIns="0" anchor="ctr" anchorCtr="0">
            <a:noAutofit/>
          </a:bodyPr>
          <a:lstStyle>
            <a:lvl1pPr lvl="0" algn="r" rtl="0">
              <a:spcBef>
                <a:spcPts val="0"/>
              </a:spcBef>
              <a:spcAft>
                <a:spcPts val="0"/>
              </a:spcAft>
              <a:buSzPts val="1400"/>
              <a:buNone/>
              <a:defRPr sz="1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90" name="Google Shape;90;p16"/>
          <p:cNvSpPr txBox="1">
            <a:spLocks noGrp="1"/>
          </p:cNvSpPr>
          <p:nvPr>
            <p:ph type="subTitle" idx="1"/>
          </p:nvPr>
        </p:nvSpPr>
        <p:spPr>
          <a:xfrm>
            <a:off x="2355900" y="1874500"/>
            <a:ext cx="2003700" cy="644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algn="r" rtl="0">
              <a:spcBef>
                <a:spcPts val="1600"/>
              </a:spcBef>
              <a:spcAft>
                <a:spcPts val="0"/>
              </a:spcAft>
              <a:buNone/>
              <a:defRPr sz="1400"/>
            </a:lvl2pPr>
            <a:lvl3pPr lvl="2" algn="r" rtl="0">
              <a:spcBef>
                <a:spcPts val="1600"/>
              </a:spcBef>
              <a:spcAft>
                <a:spcPts val="0"/>
              </a:spcAft>
              <a:buNone/>
              <a:defRPr sz="1400"/>
            </a:lvl3pPr>
            <a:lvl4pPr lvl="3" algn="r" rtl="0">
              <a:spcBef>
                <a:spcPts val="1600"/>
              </a:spcBef>
              <a:spcAft>
                <a:spcPts val="0"/>
              </a:spcAft>
              <a:buNone/>
              <a:defRPr sz="1400"/>
            </a:lvl4pPr>
            <a:lvl5pPr lvl="4" algn="r" rtl="0">
              <a:spcBef>
                <a:spcPts val="1600"/>
              </a:spcBef>
              <a:spcAft>
                <a:spcPts val="0"/>
              </a:spcAft>
              <a:buNone/>
              <a:defRPr sz="1400"/>
            </a:lvl5pPr>
            <a:lvl6pPr lvl="5" algn="r" rtl="0">
              <a:spcBef>
                <a:spcPts val="1600"/>
              </a:spcBef>
              <a:spcAft>
                <a:spcPts val="0"/>
              </a:spcAft>
              <a:buNone/>
              <a:defRPr sz="1400"/>
            </a:lvl6pPr>
            <a:lvl7pPr lvl="6" algn="r" rtl="0">
              <a:spcBef>
                <a:spcPts val="1600"/>
              </a:spcBef>
              <a:spcAft>
                <a:spcPts val="0"/>
              </a:spcAft>
              <a:buNone/>
              <a:defRPr sz="1400"/>
            </a:lvl7pPr>
            <a:lvl8pPr lvl="7" algn="r" rtl="0">
              <a:spcBef>
                <a:spcPts val="1600"/>
              </a:spcBef>
              <a:spcAft>
                <a:spcPts val="0"/>
              </a:spcAft>
              <a:buNone/>
              <a:defRPr sz="1400"/>
            </a:lvl8pPr>
            <a:lvl9pPr lvl="8" algn="r" rtl="0">
              <a:spcBef>
                <a:spcPts val="1600"/>
              </a:spcBef>
              <a:spcAft>
                <a:spcPts val="1600"/>
              </a:spcAft>
              <a:buNone/>
              <a:defRPr sz="1400"/>
            </a:lvl9pPr>
          </a:lstStyle>
          <a:p>
            <a:endParaRPr/>
          </a:p>
        </p:txBody>
      </p:sp>
      <p:sp>
        <p:nvSpPr>
          <p:cNvPr id="91" name="Google Shape;91;p16"/>
          <p:cNvSpPr txBox="1">
            <a:spLocks noGrp="1"/>
          </p:cNvSpPr>
          <p:nvPr>
            <p:ph type="title" idx="2"/>
          </p:nvPr>
        </p:nvSpPr>
        <p:spPr>
          <a:xfrm>
            <a:off x="4784275" y="1587400"/>
            <a:ext cx="27990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92" name="Google Shape;92;p16"/>
          <p:cNvSpPr txBox="1">
            <a:spLocks noGrp="1"/>
          </p:cNvSpPr>
          <p:nvPr>
            <p:ph type="subTitle" idx="3"/>
          </p:nvPr>
        </p:nvSpPr>
        <p:spPr>
          <a:xfrm>
            <a:off x="4784275" y="1874500"/>
            <a:ext cx="19179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93" name="Google Shape;93;p16"/>
          <p:cNvSpPr txBox="1">
            <a:spLocks noGrp="1"/>
          </p:cNvSpPr>
          <p:nvPr>
            <p:ph type="title" idx="4"/>
          </p:nvPr>
        </p:nvSpPr>
        <p:spPr>
          <a:xfrm>
            <a:off x="4784275" y="3110125"/>
            <a:ext cx="27990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94" name="Google Shape;94;p16"/>
          <p:cNvSpPr txBox="1">
            <a:spLocks noGrp="1"/>
          </p:cNvSpPr>
          <p:nvPr>
            <p:ph type="subTitle" idx="5"/>
          </p:nvPr>
        </p:nvSpPr>
        <p:spPr>
          <a:xfrm>
            <a:off x="4784275" y="3397225"/>
            <a:ext cx="19179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95" name="Google Shape;95;p16"/>
          <p:cNvSpPr txBox="1">
            <a:spLocks noGrp="1"/>
          </p:cNvSpPr>
          <p:nvPr>
            <p:ph type="title" idx="6"/>
          </p:nvPr>
        </p:nvSpPr>
        <p:spPr>
          <a:xfrm>
            <a:off x="1560900" y="3110150"/>
            <a:ext cx="2799000" cy="421500"/>
          </a:xfrm>
          <a:prstGeom prst="rect">
            <a:avLst/>
          </a:prstGeom>
          <a:noFill/>
          <a:ln>
            <a:noFill/>
          </a:ln>
        </p:spPr>
        <p:txBody>
          <a:bodyPr spcFirstLastPara="1" wrap="square" lIns="0" tIns="0" rIns="0" bIns="0" anchor="ctr" anchorCtr="0">
            <a:noAutofit/>
          </a:bodyPr>
          <a:lstStyle>
            <a:lvl1pPr lvl="0" algn="r" rtl="0">
              <a:spcBef>
                <a:spcPts val="0"/>
              </a:spcBef>
              <a:spcAft>
                <a:spcPts val="0"/>
              </a:spcAft>
              <a:buSzPts val="1400"/>
              <a:buNone/>
              <a:defRPr sz="1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96" name="Google Shape;96;p16"/>
          <p:cNvSpPr txBox="1">
            <a:spLocks noGrp="1"/>
          </p:cNvSpPr>
          <p:nvPr>
            <p:ph type="subTitle" idx="7"/>
          </p:nvPr>
        </p:nvSpPr>
        <p:spPr>
          <a:xfrm>
            <a:off x="2355900" y="3397225"/>
            <a:ext cx="2003700" cy="644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algn="r" rtl="0">
              <a:spcBef>
                <a:spcPts val="1600"/>
              </a:spcBef>
              <a:spcAft>
                <a:spcPts val="0"/>
              </a:spcAft>
              <a:buNone/>
              <a:defRPr sz="1400"/>
            </a:lvl2pPr>
            <a:lvl3pPr lvl="2" algn="r" rtl="0">
              <a:spcBef>
                <a:spcPts val="1600"/>
              </a:spcBef>
              <a:spcAft>
                <a:spcPts val="0"/>
              </a:spcAft>
              <a:buNone/>
              <a:defRPr sz="1400"/>
            </a:lvl3pPr>
            <a:lvl4pPr lvl="3" algn="r" rtl="0">
              <a:spcBef>
                <a:spcPts val="1600"/>
              </a:spcBef>
              <a:spcAft>
                <a:spcPts val="0"/>
              </a:spcAft>
              <a:buNone/>
              <a:defRPr sz="1400"/>
            </a:lvl4pPr>
            <a:lvl5pPr lvl="4" algn="r" rtl="0">
              <a:spcBef>
                <a:spcPts val="1600"/>
              </a:spcBef>
              <a:spcAft>
                <a:spcPts val="0"/>
              </a:spcAft>
              <a:buNone/>
              <a:defRPr sz="1400"/>
            </a:lvl5pPr>
            <a:lvl6pPr lvl="5" algn="r" rtl="0">
              <a:spcBef>
                <a:spcPts val="1600"/>
              </a:spcBef>
              <a:spcAft>
                <a:spcPts val="0"/>
              </a:spcAft>
              <a:buNone/>
              <a:defRPr sz="1400"/>
            </a:lvl6pPr>
            <a:lvl7pPr lvl="6" algn="r" rtl="0">
              <a:spcBef>
                <a:spcPts val="1600"/>
              </a:spcBef>
              <a:spcAft>
                <a:spcPts val="0"/>
              </a:spcAft>
              <a:buNone/>
              <a:defRPr sz="1400"/>
            </a:lvl7pPr>
            <a:lvl8pPr lvl="7" algn="r" rtl="0">
              <a:spcBef>
                <a:spcPts val="1600"/>
              </a:spcBef>
              <a:spcAft>
                <a:spcPts val="0"/>
              </a:spcAft>
              <a:buNone/>
              <a:defRPr sz="1400"/>
            </a:lvl8pPr>
            <a:lvl9pPr lvl="8" algn="r" rtl="0">
              <a:spcBef>
                <a:spcPts val="1600"/>
              </a:spcBef>
              <a:spcAft>
                <a:spcPts val="1600"/>
              </a:spcAft>
              <a:buNone/>
              <a:defRPr sz="1400"/>
            </a:lvl9pPr>
          </a:lstStyle>
          <a:p>
            <a:endParaRPr/>
          </a:p>
        </p:txBody>
      </p:sp>
      <p:sp>
        <p:nvSpPr>
          <p:cNvPr id="97" name="Google Shape;97;p16"/>
          <p:cNvSpPr txBox="1">
            <a:spLocks noGrp="1"/>
          </p:cNvSpPr>
          <p:nvPr>
            <p:ph type="title" idx="8" hasCustomPrompt="1"/>
          </p:nvPr>
        </p:nvSpPr>
        <p:spPr>
          <a:xfrm>
            <a:off x="717604" y="1363904"/>
            <a:ext cx="1028700" cy="554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8" name="Google Shape;98;p16"/>
          <p:cNvSpPr txBox="1">
            <a:spLocks noGrp="1"/>
          </p:cNvSpPr>
          <p:nvPr>
            <p:ph type="title" idx="9" hasCustomPrompt="1"/>
          </p:nvPr>
        </p:nvSpPr>
        <p:spPr>
          <a:xfrm>
            <a:off x="7393940" y="1363904"/>
            <a:ext cx="1028700" cy="55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r>
              <a:t>xx%</a:t>
            </a:r>
          </a:p>
        </p:txBody>
      </p:sp>
      <p:sp>
        <p:nvSpPr>
          <p:cNvPr id="99" name="Google Shape;99;p16"/>
          <p:cNvSpPr txBox="1">
            <a:spLocks noGrp="1"/>
          </p:cNvSpPr>
          <p:nvPr>
            <p:ph type="title" idx="13" hasCustomPrompt="1"/>
          </p:nvPr>
        </p:nvSpPr>
        <p:spPr>
          <a:xfrm>
            <a:off x="717604" y="2885223"/>
            <a:ext cx="1028700" cy="554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0" name="Google Shape;100;p16"/>
          <p:cNvSpPr txBox="1">
            <a:spLocks noGrp="1"/>
          </p:cNvSpPr>
          <p:nvPr>
            <p:ph type="title" idx="14" hasCustomPrompt="1"/>
          </p:nvPr>
        </p:nvSpPr>
        <p:spPr>
          <a:xfrm>
            <a:off x="7393940" y="2885223"/>
            <a:ext cx="1028700" cy="55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p:cSld name="BLANK_1_1_1">
    <p:bg>
      <p:bgPr>
        <a:gradFill>
          <a:gsLst>
            <a:gs pos="0">
              <a:schemeClr val="lt2"/>
            </a:gs>
            <a:gs pos="100000">
              <a:schemeClr val="dk1"/>
            </a:gs>
          </a:gsLst>
          <a:lin ang="0" scaled="0"/>
        </a:gradFill>
        <a:effectLst/>
      </p:bgPr>
    </p:bg>
    <p:spTree>
      <p:nvGrpSpPr>
        <p:cNvPr id="1" name="Shape 101"/>
        <p:cNvGrpSpPr/>
        <p:nvPr/>
      </p:nvGrpSpPr>
      <p:grpSpPr>
        <a:xfrm>
          <a:off x="0" y="0"/>
          <a:ext cx="0" cy="0"/>
          <a:chOff x="0" y="0"/>
          <a:chExt cx="0" cy="0"/>
        </a:xfrm>
      </p:grpSpPr>
      <p:sp>
        <p:nvSpPr>
          <p:cNvPr id="102" name="Google Shape;102;p17"/>
          <p:cNvSpPr/>
          <p:nvPr/>
        </p:nvSpPr>
        <p:spPr>
          <a:xfrm flipH="1">
            <a:off x="3"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7"/>
          <p:cNvSpPr/>
          <p:nvPr/>
        </p:nvSpPr>
        <p:spPr>
          <a:xfrm flipH="1">
            <a:off x="3147929"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7"/>
          <p:cNvSpPr/>
          <p:nvPr/>
        </p:nvSpPr>
        <p:spPr>
          <a:xfrm flipH="1">
            <a:off x="0"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lt2"/>
              </a:gs>
              <a:gs pos="100000">
                <a:schemeClr val="dk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7"/>
          <p:cNvSpPr txBox="1">
            <a:spLocks noGrp="1"/>
          </p:cNvSpPr>
          <p:nvPr>
            <p:ph type="title"/>
          </p:nvPr>
        </p:nvSpPr>
        <p:spPr>
          <a:xfrm flipH="1">
            <a:off x="720000" y="1233175"/>
            <a:ext cx="4529700" cy="14823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36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06" name="Google Shape;106;p17"/>
          <p:cNvSpPr txBox="1">
            <a:spLocks noGrp="1"/>
          </p:cNvSpPr>
          <p:nvPr>
            <p:ph type="subTitle" idx="1"/>
          </p:nvPr>
        </p:nvSpPr>
        <p:spPr>
          <a:xfrm flipH="1">
            <a:off x="720000" y="2715475"/>
            <a:ext cx="2909400" cy="76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400"/>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1">
    <p:bg>
      <p:bgPr>
        <a:gradFill>
          <a:gsLst>
            <a:gs pos="0">
              <a:schemeClr val="dk1"/>
            </a:gs>
            <a:gs pos="100000">
              <a:schemeClr val="lt2"/>
            </a:gs>
          </a:gsLst>
          <a:lin ang="2698631" scaled="0"/>
        </a:gradFill>
        <a:effectLst/>
      </p:bgPr>
    </p:bg>
    <p:spTree>
      <p:nvGrpSpPr>
        <p:cNvPr id="1" name="Shape 107"/>
        <p:cNvGrpSpPr/>
        <p:nvPr/>
      </p:nvGrpSpPr>
      <p:grpSpPr>
        <a:xfrm>
          <a:off x="0" y="0"/>
          <a:ext cx="0" cy="0"/>
          <a:chOff x="0" y="0"/>
          <a:chExt cx="0" cy="0"/>
        </a:xfrm>
      </p:grpSpPr>
      <p:sp>
        <p:nvSpPr>
          <p:cNvPr id="108" name="Google Shape;108;p18"/>
          <p:cNvSpPr/>
          <p:nvPr/>
        </p:nvSpPr>
        <p:spPr>
          <a:xfrm>
            <a:off x="2709980"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8"/>
          <p:cNvSpPr/>
          <p:nvPr/>
        </p:nvSpPr>
        <p:spPr>
          <a:xfrm>
            <a:off x="13"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a:off x="3535716"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txBox="1">
            <a:spLocks noGrp="1"/>
          </p:cNvSpPr>
          <p:nvPr>
            <p:ph type="title"/>
          </p:nvPr>
        </p:nvSpPr>
        <p:spPr>
          <a:xfrm>
            <a:off x="1012401"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12" name="Google Shape;112;p18"/>
          <p:cNvSpPr txBox="1">
            <a:spLocks noGrp="1"/>
          </p:cNvSpPr>
          <p:nvPr>
            <p:ph type="subTitle" idx="1"/>
          </p:nvPr>
        </p:nvSpPr>
        <p:spPr>
          <a:xfrm>
            <a:off x="852625" y="3290975"/>
            <a:ext cx="2162700" cy="903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1600"/>
              </a:spcBef>
              <a:spcAft>
                <a:spcPts val="0"/>
              </a:spcAft>
              <a:buNone/>
              <a:defRPr sz="1400"/>
            </a:lvl2pPr>
            <a:lvl3pPr lvl="2" algn="ctr" rtl="0">
              <a:spcBef>
                <a:spcPts val="1600"/>
              </a:spcBef>
              <a:spcAft>
                <a:spcPts val="0"/>
              </a:spcAft>
              <a:buNone/>
              <a:defRPr sz="1400"/>
            </a:lvl3pPr>
            <a:lvl4pPr lvl="3" algn="ctr" rtl="0">
              <a:spcBef>
                <a:spcPts val="1600"/>
              </a:spcBef>
              <a:spcAft>
                <a:spcPts val="0"/>
              </a:spcAft>
              <a:buNone/>
              <a:defRPr sz="1400"/>
            </a:lvl4pPr>
            <a:lvl5pPr lvl="4" algn="ctr" rtl="0">
              <a:spcBef>
                <a:spcPts val="1600"/>
              </a:spcBef>
              <a:spcAft>
                <a:spcPts val="0"/>
              </a:spcAft>
              <a:buNone/>
              <a:defRPr sz="1400"/>
            </a:lvl5pPr>
            <a:lvl6pPr lvl="5" algn="ctr" rtl="0">
              <a:spcBef>
                <a:spcPts val="1600"/>
              </a:spcBef>
              <a:spcAft>
                <a:spcPts val="0"/>
              </a:spcAft>
              <a:buNone/>
              <a:defRPr sz="1400"/>
            </a:lvl6pPr>
            <a:lvl7pPr lvl="6" algn="ctr" rtl="0">
              <a:spcBef>
                <a:spcPts val="1600"/>
              </a:spcBef>
              <a:spcAft>
                <a:spcPts val="0"/>
              </a:spcAft>
              <a:buNone/>
              <a:defRPr sz="1400"/>
            </a:lvl7pPr>
            <a:lvl8pPr lvl="7" algn="ctr" rtl="0">
              <a:spcBef>
                <a:spcPts val="1600"/>
              </a:spcBef>
              <a:spcAft>
                <a:spcPts val="0"/>
              </a:spcAft>
              <a:buNone/>
              <a:defRPr sz="1400"/>
            </a:lvl8pPr>
            <a:lvl9pPr lvl="8" algn="ctr" rtl="0">
              <a:spcBef>
                <a:spcPts val="1600"/>
              </a:spcBef>
              <a:spcAft>
                <a:spcPts val="1600"/>
              </a:spcAft>
              <a:buNone/>
              <a:defRPr sz="1400"/>
            </a:lvl9pPr>
          </a:lstStyle>
          <a:p>
            <a:endParaRPr/>
          </a:p>
        </p:txBody>
      </p:sp>
      <p:sp>
        <p:nvSpPr>
          <p:cNvPr id="113" name="Google Shape;113;p18"/>
          <p:cNvSpPr txBox="1">
            <a:spLocks noGrp="1"/>
          </p:cNvSpPr>
          <p:nvPr>
            <p:ph type="title" idx="2"/>
          </p:nvPr>
        </p:nvSpPr>
        <p:spPr>
          <a:xfrm>
            <a:off x="3651769"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14" name="Google Shape;114;p18"/>
          <p:cNvSpPr txBox="1">
            <a:spLocks noGrp="1"/>
          </p:cNvSpPr>
          <p:nvPr>
            <p:ph type="subTitle" idx="3"/>
          </p:nvPr>
        </p:nvSpPr>
        <p:spPr>
          <a:xfrm>
            <a:off x="3490925" y="3290975"/>
            <a:ext cx="2162700" cy="903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1600"/>
              </a:spcBef>
              <a:spcAft>
                <a:spcPts val="0"/>
              </a:spcAft>
              <a:buNone/>
              <a:defRPr sz="1400"/>
            </a:lvl2pPr>
            <a:lvl3pPr lvl="2" algn="ctr" rtl="0">
              <a:spcBef>
                <a:spcPts val="1600"/>
              </a:spcBef>
              <a:spcAft>
                <a:spcPts val="0"/>
              </a:spcAft>
              <a:buNone/>
              <a:defRPr sz="1400"/>
            </a:lvl3pPr>
            <a:lvl4pPr lvl="3" algn="ctr" rtl="0">
              <a:spcBef>
                <a:spcPts val="1600"/>
              </a:spcBef>
              <a:spcAft>
                <a:spcPts val="0"/>
              </a:spcAft>
              <a:buNone/>
              <a:defRPr sz="1400"/>
            </a:lvl4pPr>
            <a:lvl5pPr lvl="4" algn="ctr" rtl="0">
              <a:spcBef>
                <a:spcPts val="1600"/>
              </a:spcBef>
              <a:spcAft>
                <a:spcPts val="0"/>
              </a:spcAft>
              <a:buNone/>
              <a:defRPr sz="1400"/>
            </a:lvl5pPr>
            <a:lvl6pPr lvl="5" algn="ctr" rtl="0">
              <a:spcBef>
                <a:spcPts val="1600"/>
              </a:spcBef>
              <a:spcAft>
                <a:spcPts val="0"/>
              </a:spcAft>
              <a:buNone/>
              <a:defRPr sz="1400"/>
            </a:lvl6pPr>
            <a:lvl7pPr lvl="6" algn="ctr" rtl="0">
              <a:spcBef>
                <a:spcPts val="1600"/>
              </a:spcBef>
              <a:spcAft>
                <a:spcPts val="0"/>
              </a:spcAft>
              <a:buNone/>
              <a:defRPr sz="1400"/>
            </a:lvl7pPr>
            <a:lvl8pPr lvl="7" algn="ctr" rtl="0">
              <a:spcBef>
                <a:spcPts val="1600"/>
              </a:spcBef>
              <a:spcAft>
                <a:spcPts val="0"/>
              </a:spcAft>
              <a:buNone/>
              <a:defRPr sz="1400"/>
            </a:lvl8pPr>
            <a:lvl9pPr lvl="8" algn="ctr" rtl="0">
              <a:spcBef>
                <a:spcPts val="1600"/>
              </a:spcBef>
              <a:spcAft>
                <a:spcPts val="1600"/>
              </a:spcAft>
              <a:buNone/>
              <a:defRPr sz="1400"/>
            </a:lvl9pPr>
          </a:lstStyle>
          <a:p>
            <a:endParaRPr/>
          </a:p>
        </p:txBody>
      </p:sp>
      <p:sp>
        <p:nvSpPr>
          <p:cNvPr id="115" name="Google Shape;115;p18"/>
          <p:cNvSpPr txBox="1">
            <a:spLocks noGrp="1"/>
          </p:cNvSpPr>
          <p:nvPr>
            <p:ph type="title" idx="4"/>
          </p:nvPr>
        </p:nvSpPr>
        <p:spPr>
          <a:xfrm>
            <a:off x="6289876"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116" name="Google Shape;116;p18"/>
          <p:cNvSpPr txBox="1">
            <a:spLocks noGrp="1"/>
          </p:cNvSpPr>
          <p:nvPr>
            <p:ph type="subTitle" idx="5"/>
          </p:nvPr>
        </p:nvSpPr>
        <p:spPr>
          <a:xfrm>
            <a:off x="6129225" y="3290975"/>
            <a:ext cx="2162700" cy="903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1600"/>
              </a:spcBef>
              <a:spcAft>
                <a:spcPts val="0"/>
              </a:spcAft>
              <a:buNone/>
              <a:defRPr sz="1400"/>
            </a:lvl2pPr>
            <a:lvl3pPr lvl="2" algn="ctr" rtl="0">
              <a:spcBef>
                <a:spcPts val="1600"/>
              </a:spcBef>
              <a:spcAft>
                <a:spcPts val="0"/>
              </a:spcAft>
              <a:buNone/>
              <a:defRPr sz="1400"/>
            </a:lvl3pPr>
            <a:lvl4pPr lvl="3" algn="ctr" rtl="0">
              <a:spcBef>
                <a:spcPts val="1600"/>
              </a:spcBef>
              <a:spcAft>
                <a:spcPts val="0"/>
              </a:spcAft>
              <a:buNone/>
              <a:defRPr sz="1400"/>
            </a:lvl4pPr>
            <a:lvl5pPr lvl="4" algn="ctr" rtl="0">
              <a:spcBef>
                <a:spcPts val="1600"/>
              </a:spcBef>
              <a:spcAft>
                <a:spcPts val="0"/>
              </a:spcAft>
              <a:buNone/>
              <a:defRPr sz="1400"/>
            </a:lvl5pPr>
            <a:lvl6pPr lvl="5" algn="ctr" rtl="0">
              <a:spcBef>
                <a:spcPts val="1600"/>
              </a:spcBef>
              <a:spcAft>
                <a:spcPts val="0"/>
              </a:spcAft>
              <a:buNone/>
              <a:defRPr sz="1400"/>
            </a:lvl6pPr>
            <a:lvl7pPr lvl="6" algn="ctr" rtl="0">
              <a:spcBef>
                <a:spcPts val="1600"/>
              </a:spcBef>
              <a:spcAft>
                <a:spcPts val="0"/>
              </a:spcAft>
              <a:buNone/>
              <a:defRPr sz="1400"/>
            </a:lvl7pPr>
            <a:lvl8pPr lvl="7" algn="ctr" rtl="0">
              <a:spcBef>
                <a:spcPts val="1600"/>
              </a:spcBef>
              <a:spcAft>
                <a:spcPts val="0"/>
              </a:spcAft>
              <a:buNone/>
              <a:defRPr sz="1400"/>
            </a:lvl8pPr>
            <a:lvl9pPr lvl="8" algn="ctr" rtl="0">
              <a:spcBef>
                <a:spcPts val="1600"/>
              </a:spcBef>
              <a:spcAft>
                <a:spcPts val="1600"/>
              </a:spcAft>
              <a:buNone/>
              <a:defRPr sz="1400"/>
            </a:lvl9pPr>
          </a:lstStyle>
          <a:p>
            <a:endParaRPr/>
          </a:p>
        </p:txBody>
      </p:sp>
      <p:sp>
        <p:nvSpPr>
          <p:cNvPr id="117" name="Google Shape;117;p18"/>
          <p:cNvSpPr txBox="1">
            <a:spLocks noGrp="1"/>
          </p:cNvSpPr>
          <p:nvPr>
            <p:ph type="title" idx="6"/>
          </p:nvPr>
        </p:nvSpPr>
        <p:spPr>
          <a:xfrm>
            <a:off x="720000" y="1003925"/>
            <a:ext cx="6928200" cy="401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2">
  <p:cSld name="BLANK_1_1_1_1_2">
    <p:bg>
      <p:bgPr>
        <a:gradFill>
          <a:gsLst>
            <a:gs pos="0">
              <a:schemeClr val="dk1"/>
            </a:gs>
            <a:gs pos="100000">
              <a:schemeClr val="lt2"/>
            </a:gs>
          </a:gsLst>
          <a:lin ang="2698631" scaled="0"/>
        </a:gradFill>
        <a:effectLst/>
      </p:bgPr>
    </p:bg>
    <p:spTree>
      <p:nvGrpSpPr>
        <p:cNvPr id="1" name="Shape 118"/>
        <p:cNvGrpSpPr/>
        <p:nvPr/>
      </p:nvGrpSpPr>
      <p:grpSpPr>
        <a:xfrm>
          <a:off x="0" y="0"/>
          <a:ext cx="0" cy="0"/>
          <a:chOff x="0" y="0"/>
          <a:chExt cx="0" cy="0"/>
        </a:xfrm>
      </p:grpSpPr>
      <p:sp>
        <p:nvSpPr>
          <p:cNvPr id="119" name="Google Shape;119;p19"/>
          <p:cNvSpPr txBox="1">
            <a:spLocks noGrp="1"/>
          </p:cNvSpPr>
          <p:nvPr>
            <p:ph type="title"/>
          </p:nvPr>
        </p:nvSpPr>
        <p:spPr>
          <a:xfrm>
            <a:off x="3885425" y="1232241"/>
            <a:ext cx="4529700" cy="14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36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120" name="Google Shape;120;p19"/>
          <p:cNvSpPr txBox="1">
            <a:spLocks noGrp="1"/>
          </p:cNvSpPr>
          <p:nvPr>
            <p:ph type="subTitle" idx="1"/>
          </p:nvPr>
        </p:nvSpPr>
        <p:spPr>
          <a:xfrm>
            <a:off x="5505725" y="2714541"/>
            <a:ext cx="2909400" cy="76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400">
                <a:solidFill>
                  <a:schemeClr val="lt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extLst>
    <p:ext uri="{DCECCB84-F9BA-43D5-87BE-67443E8EF086}">
      <p15:sldGuideLst xmlns:p15="http://schemas.microsoft.com/office/powerpoint/2012/main">
        <p15:guide id="1" pos="5301">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3">
  <p:cSld name="BLANK_1_1_1_1_2_1">
    <p:bg>
      <p:bgPr>
        <a:gradFill>
          <a:gsLst>
            <a:gs pos="0">
              <a:schemeClr val="lt2"/>
            </a:gs>
            <a:gs pos="100000">
              <a:schemeClr val="dk1"/>
            </a:gs>
          </a:gsLst>
          <a:lin ang="0" scaled="0"/>
        </a:gradFill>
        <a:effectLst/>
      </p:bgPr>
    </p:bg>
    <p:spTree>
      <p:nvGrpSpPr>
        <p:cNvPr id="1" name="Shape 121"/>
        <p:cNvGrpSpPr/>
        <p:nvPr/>
      </p:nvGrpSpPr>
      <p:grpSpPr>
        <a:xfrm>
          <a:off x="0" y="0"/>
          <a:ext cx="0" cy="0"/>
          <a:chOff x="0" y="0"/>
          <a:chExt cx="0" cy="0"/>
        </a:xfrm>
      </p:grpSpPr>
      <p:sp>
        <p:nvSpPr>
          <p:cNvPr id="122" name="Google Shape;122;p20"/>
          <p:cNvSpPr/>
          <p:nvPr/>
        </p:nvSpPr>
        <p:spPr>
          <a:xfrm flipH="1">
            <a:off x="3"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lt2"/>
              </a:gs>
              <a:gs pos="100000">
                <a:schemeClr val="dk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p:nvPr/>
        </p:nvSpPr>
        <p:spPr>
          <a:xfrm flipH="1">
            <a:off x="3147929"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lt2"/>
              </a:gs>
              <a:gs pos="100000">
                <a:schemeClr val="dk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p:nvPr/>
        </p:nvSpPr>
        <p:spPr>
          <a:xfrm flipH="1">
            <a:off x="0"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lt2"/>
              </a:gs>
              <a:gs pos="100000">
                <a:schemeClr val="dk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0"/>
          <p:cNvSpPr txBox="1">
            <a:spLocks noGrp="1"/>
          </p:cNvSpPr>
          <p:nvPr>
            <p:ph type="title"/>
          </p:nvPr>
        </p:nvSpPr>
        <p:spPr>
          <a:xfrm>
            <a:off x="2521825" y="1449300"/>
            <a:ext cx="41004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36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126" name="Google Shape;126;p20"/>
          <p:cNvSpPr txBox="1">
            <a:spLocks noGrp="1"/>
          </p:cNvSpPr>
          <p:nvPr>
            <p:ph type="subTitle" idx="1"/>
          </p:nvPr>
        </p:nvSpPr>
        <p:spPr>
          <a:xfrm>
            <a:off x="2656250" y="2931600"/>
            <a:ext cx="3831600" cy="76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solidFill>
                  <a:schemeClr val="lt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extLst>
    <p:ext uri="{DCECCB84-F9BA-43D5-87BE-67443E8EF086}">
      <p15:sldGuideLst xmlns:p15="http://schemas.microsoft.com/office/powerpoint/2012/main">
        <p15:guide id="1" pos="5301">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lt2"/>
            </a:gs>
            <a:gs pos="100000">
              <a:schemeClr val="dk1"/>
            </a:gs>
          </a:gsLst>
          <a:lin ang="0" scaled="0"/>
        </a:gradFill>
        <a:effectLst/>
      </p:bgPr>
    </p:bg>
    <p:spTree>
      <p:nvGrpSpPr>
        <p:cNvPr id="1" name="Shape 15"/>
        <p:cNvGrpSpPr/>
        <p:nvPr/>
      </p:nvGrpSpPr>
      <p:grpSpPr>
        <a:xfrm>
          <a:off x="0" y="0"/>
          <a:ext cx="0" cy="0"/>
          <a:chOff x="0" y="0"/>
          <a:chExt cx="0" cy="0"/>
        </a:xfrm>
      </p:grpSpPr>
      <p:sp>
        <p:nvSpPr>
          <p:cNvPr id="16" name="Google Shape;16;p3"/>
          <p:cNvSpPr/>
          <p:nvPr/>
        </p:nvSpPr>
        <p:spPr>
          <a:xfrm>
            <a:off x="2709980"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13"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0"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3535716"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5573475" y="1621225"/>
            <a:ext cx="2847300" cy="8418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21" name="Google Shape;21;p3"/>
          <p:cNvSpPr txBox="1">
            <a:spLocks noGrp="1"/>
          </p:cNvSpPr>
          <p:nvPr>
            <p:ph type="subTitle" idx="1"/>
          </p:nvPr>
        </p:nvSpPr>
        <p:spPr>
          <a:xfrm>
            <a:off x="4634100" y="2571750"/>
            <a:ext cx="37866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2800"/>
              <a:buNone/>
              <a:defRPr sz="160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BLANK_1_1_1_1_1">
    <p:bg>
      <p:bgPr>
        <a:gradFill>
          <a:gsLst>
            <a:gs pos="0">
              <a:schemeClr val="dk1"/>
            </a:gs>
            <a:gs pos="100000">
              <a:schemeClr val="lt2"/>
            </a:gs>
          </a:gsLst>
          <a:lin ang="2698631" scaled="0"/>
        </a:gradFill>
        <a:effectLst/>
      </p:bgPr>
    </p:bg>
    <p:spTree>
      <p:nvGrpSpPr>
        <p:cNvPr id="1" name="Shape 127"/>
        <p:cNvGrpSpPr/>
        <p:nvPr/>
      </p:nvGrpSpPr>
      <p:grpSpPr>
        <a:xfrm>
          <a:off x="0" y="0"/>
          <a:ext cx="0" cy="0"/>
          <a:chOff x="0" y="0"/>
          <a:chExt cx="0" cy="0"/>
        </a:xfrm>
      </p:grpSpPr>
      <p:sp>
        <p:nvSpPr>
          <p:cNvPr id="128" name="Google Shape;128;p21"/>
          <p:cNvSpPr/>
          <p:nvPr/>
        </p:nvSpPr>
        <p:spPr>
          <a:xfrm>
            <a:off x="2709980"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3535716"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0"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txBox="1">
            <a:spLocks noGrp="1"/>
          </p:cNvSpPr>
          <p:nvPr>
            <p:ph type="subTitle" idx="1"/>
          </p:nvPr>
        </p:nvSpPr>
        <p:spPr>
          <a:xfrm>
            <a:off x="4592775" y="1376337"/>
            <a:ext cx="3828000" cy="396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algn="r" rtl="0">
              <a:spcBef>
                <a:spcPts val="1600"/>
              </a:spcBef>
              <a:spcAft>
                <a:spcPts val="0"/>
              </a:spcAft>
              <a:buNone/>
              <a:defRPr sz="1400"/>
            </a:lvl2pPr>
            <a:lvl3pPr lvl="2" algn="r" rtl="0">
              <a:spcBef>
                <a:spcPts val="1600"/>
              </a:spcBef>
              <a:spcAft>
                <a:spcPts val="0"/>
              </a:spcAft>
              <a:buNone/>
              <a:defRPr sz="1400"/>
            </a:lvl3pPr>
            <a:lvl4pPr lvl="3" algn="r" rtl="0">
              <a:spcBef>
                <a:spcPts val="1600"/>
              </a:spcBef>
              <a:spcAft>
                <a:spcPts val="0"/>
              </a:spcAft>
              <a:buNone/>
              <a:defRPr sz="1400"/>
            </a:lvl4pPr>
            <a:lvl5pPr lvl="4" algn="r" rtl="0">
              <a:spcBef>
                <a:spcPts val="1600"/>
              </a:spcBef>
              <a:spcAft>
                <a:spcPts val="0"/>
              </a:spcAft>
              <a:buNone/>
              <a:defRPr sz="1400"/>
            </a:lvl5pPr>
            <a:lvl6pPr lvl="5" algn="r" rtl="0">
              <a:spcBef>
                <a:spcPts val="1600"/>
              </a:spcBef>
              <a:spcAft>
                <a:spcPts val="0"/>
              </a:spcAft>
              <a:buNone/>
              <a:defRPr sz="1400"/>
            </a:lvl6pPr>
            <a:lvl7pPr lvl="6" algn="r" rtl="0">
              <a:spcBef>
                <a:spcPts val="1600"/>
              </a:spcBef>
              <a:spcAft>
                <a:spcPts val="0"/>
              </a:spcAft>
              <a:buNone/>
              <a:defRPr sz="1400"/>
            </a:lvl7pPr>
            <a:lvl8pPr lvl="7" algn="r" rtl="0">
              <a:spcBef>
                <a:spcPts val="1600"/>
              </a:spcBef>
              <a:spcAft>
                <a:spcPts val="0"/>
              </a:spcAft>
              <a:buNone/>
              <a:defRPr sz="1400"/>
            </a:lvl8pPr>
            <a:lvl9pPr lvl="8" algn="r" rtl="0">
              <a:spcBef>
                <a:spcPts val="1600"/>
              </a:spcBef>
              <a:spcAft>
                <a:spcPts val="1600"/>
              </a:spcAft>
              <a:buNone/>
              <a:defRPr sz="1400"/>
            </a:lvl9pPr>
          </a:lstStyle>
          <a:p>
            <a:endParaRPr/>
          </a:p>
        </p:txBody>
      </p:sp>
      <p:sp>
        <p:nvSpPr>
          <p:cNvPr id="132" name="Google Shape;132;p21"/>
          <p:cNvSpPr txBox="1">
            <a:spLocks noGrp="1"/>
          </p:cNvSpPr>
          <p:nvPr>
            <p:ph type="subTitle" idx="2"/>
          </p:nvPr>
        </p:nvSpPr>
        <p:spPr>
          <a:xfrm>
            <a:off x="4592775" y="2572131"/>
            <a:ext cx="3828000" cy="396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algn="r" rtl="0">
              <a:spcBef>
                <a:spcPts val="1600"/>
              </a:spcBef>
              <a:spcAft>
                <a:spcPts val="0"/>
              </a:spcAft>
              <a:buNone/>
              <a:defRPr sz="1400"/>
            </a:lvl2pPr>
            <a:lvl3pPr lvl="2" algn="r" rtl="0">
              <a:spcBef>
                <a:spcPts val="1600"/>
              </a:spcBef>
              <a:spcAft>
                <a:spcPts val="0"/>
              </a:spcAft>
              <a:buNone/>
              <a:defRPr sz="1400"/>
            </a:lvl3pPr>
            <a:lvl4pPr lvl="3" algn="r" rtl="0">
              <a:spcBef>
                <a:spcPts val="1600"/>
              </a:spcBef>
              <a:spcAft>
                <a:spcPts val="0"/>
              </a:spcAft>
              <a:buNone/>
              <a:defRPr sz="1400"/>
            </a:lvl4pPr>
            <a:lvl5pPr lvl="4" algn="r" rtl="0">
              <a:spcBef>
                <a:spcPts val="1600"/>
              </a:spcBef>
              <a:spcAft>
                <a:spcPts val="0"/>
              </a:spcAft>
              <a:buNone/>
              <a:defRPr sz="1400"/>
            </a:lvl5pPr>
            <a:lvl6pPr lvl="5" algn="r" rtl="0">
              <a:spcBef>
                <a:spcPts val="1600"/>
              </a:spcBef>
              <a:spcAft>
                <a:spcPts val="0"/>
              </a:spcAft>
              <a:buNone/>
              <a:defRPr sz="1400"/>
            </a:lvl6pPr>
            <a:lvl7pPr lvl="6" algn="r" rtl="0">
              <a:spcBef>
                <a:spcPts val="1600"/>
              </a:spcBef>
              <a:spcAft>
                <a:spcPts val="0"/>
              </a:spcAft>
              <a:buNone/>
              <a:defRPr sz="1400"/>
            </a:lvl7pPr>
            <a:lvl8pPr lvl="7" algn="r" rtl="0">
              <a:spcBef>
                <a:spcPts val="1600"/>
              </a:spcBef>
              <a:spcAft>
                <a:spcPts val="0"/>
              </a:spcAft>
              <a:buNone/>
              <a:defRPr sz="1400"/>
            </a:lvl8pPr>
            <a:lvl9pPr lvl="8" algn="r" rtl="0">
              <a:spcBef>
                <a:spcPts val="1600"/>
              </a:spcBef>
              <a:spcAft>
                <a:spcPts val="1600"/>
              </a:spcAft>
              <a:buNone/>
              <a:defRPr sz="1400"/>
            </a:lvl9pPr>
          </a:lstStyle>
          <a:p>
            <a:endParaRPr/>
          </a:p>
        </p:txBody>
      </p:sp>
      <p:sp>
        <p:nvSpPr>
          <p:cNvPr id="133" name="Google Shape;133;p21"/>
          <p:cNvSpPr txBox="1">
            <a:spLocks noGrp="1"/>
          </p:cNvSpPr>
          <p:nvPr>
            <p:ph type="subTitle" idx="3"/>
          </p:nvPr>
        </p:nvSpPr>
        <p:spPr>
          <a:xfrm>
            <a:off x="4592775" y="3769662"/>
            <a:ext cx="3828000" cy="3963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lvl1pPr>
            <a:lvl2pPr lvl="1" algn="r" rtl="0">
              <a:spcBef>
                <a:spcPts val="1600"/>
              </a:spcBef>
              <a:spcAft>
                <a:spcPts val="0"/>
              </a:spcAft>
              <a:buNone/>
              <a:defRPr sz="1400"/>
            </a:lvl2pPr>
            <a:lvl3pPr lvl="2" algn="r" rtl="0">
              <a:spcBef>
                <a:spcPts val="1600"/>
              </a:spcBef>
              <a:spcAft>
                <a:spcPts val="0"/>
              </a:spcAft>
              <a:buNone/>
              <a:defRPr sz="1400"/>
            </a:lvl3pPr>
            <a:lvl4pPr lvl="3" algn="r" rtl="0">
              <a:spcBef>
                <a:spcPts val="1600"/>
              </a:spcBef>
              <a:spcAft>
                <a:spcPts val="0"/>
              </a:spcAft>
              <a:buNone/>
              <a:defRPr sz="1400"/>
            </a:lvl4pPr>
            <a:lvl5pPr lvl="4" algn="r" rtl="0">
              <a:spcBef>
                <a:spcPts val="1600"/>
              </a:spcBef>
              <a:spcAft>
                <a:spcPts val="0"/>
              </a:spcAft>
              <a:buNone/>
              <a:defRPr sz="1400"/>
            </a:lvl5pPr>
            <a:lvl6pPr lvl="5" algn="r" rtl="0">
              <a:spcBef>
                <a:spcPts val="1600"/>
              </a:spcBef>
              <a:spcAft>
                <a:spcPts val="0"/>
              </a:spcAft>
              <a:buNone/>
              <a:defRPr sz="1400"/>
            </a:lvl6pPr>
            <a:lvl7pPr lvl="6" algn="r" rtl="0">
              <a:spcBef>
                <a:spcPts val="1600"/>
              </a:spcBef>
              <a:spcAft>
                <a:spcPts val="0"/>
              </a:spcAft>
              <a:buNone/>
              <a:defRPr sz="1400"/>
            </a:lvl7pPr>
            <a:lvl8pPr lvl="7" algn="r" rtl="0">
              <a:spcBef>
                <a:spcPts val="1600"/>
              </a:spcBef>
              <a:spcAft>
                <a:spcPts val="0"/>
              </a:spcAft>
              <a:buNone/>
              <a:defRPr sz="1400"/>
            </a:lvl8pPr>
            <a:lvl9pPr lvl="8" algn="r" rtl="0">
              <a:spcBef>
                <a:spcPts val="1600"/>
              </a:spcBef>
              <a:spcAft>
                <a:spcPts val="1600"/>
              </a:spcAft>
              <a:buNone/>
              <a:defRPr sz="1400"/>
            </a:lvl9pPr>
          </a:lstStyle>
          <a:p>
            <a:endParaRPr/>
          </a:p>
        </p:txBody>
      </p:sp>
      <p:sp>
        <p:nvSpPr>
          <p:cNvPr id="134" name="Google Shape;134;p21"/>
          <p:cNvSpPr txBox="1">
            <a:spLocks noGrp="1"/>
          </p:cNvSpPr>
          <p:nvPr>
            <p:ph type="title" hasCustomPrompt="1"/>
          </p:nvPr>
        </p:nvSpPr>
        <p:spPr>
          <a:xfrm>
            <a:off x="4592775" y="791737"/>
            <a:ext cx="3828000" cy="69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35" name="Google Shape;135;p21"/>
          <p:cNvSpPr txBox="1">
            <a:spLocks noGrp="1"/>
          </p:cNvSpPr>
          <p:nvPr>
            <p:ph type="title" idx="4" hasCustomPrompt="1"/>
          </p:nvPr>
        </p:nvSpPr>
        <p:spPr>
          <a:xfrm>
            <a:off x="4592775" y="2003410"/>
            <a:ext cx="3828000" cy="69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136" name="Google Shape;136;p21"/>
          <p:cNvSpPr txBox="1">
            <a:spLocks noGrp="1"/>
          </p:cNvSpPr>
          <p:nvPr>
            <p:ph type="title" idx="5" hasCustomPrompt="1"/>
          </p:nvPr>
        </p:nvSpPr>
        <p:spPr>
          <a:xfrm>
            <a:off x="4592775" y="3199210"/>
            <a:ext cx="3828000" cy="69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BLANK_1_1_1_1_1_1">
    <p:bg>
      <p:bgPr>
        <a:gradFill>
          <a:gsLst>
            <a:gs pos="0">
              <a:schemeClr val="dk1"/>
            </a:gs>
            <a:gs pos="100000">
              <a:schemeClr val="lt2"/>
            </a:gs>
          </a:gsLst>
          <a:lin ang="2698631" scaled="0"/>
        </a:gradFill>
        <a:effectLst/>
      </p:bgPr>
    </p:bg>
    <p:spTree>
      <p:nvGrpSpPr>
        <p:cNvPr id="1" name="Shape 137"/>
        <p:cNvGrpSpPr/>
        <p:nvPr/>
      </p:nvGrpSpPr>
      <p:grpSpPr>
        <a:xfrm>
          <a:off x="0" y="0"/>
          <a:ext cx="0" cy="0"/>
          <a:chOff x="0" y="0"/>
          <a:chExt cx="0" cy="0"/>
        </a:xfrm>
      </p:grpSpPr>
      <p:sp>
        <p:nvSpPr>
          <p:cNvPr id="138" name="Google Shape;138;p22"/>
          <p:cNvSpPr/>
          <p:nvPr/>
        </p:nvSpPr>
        <p:spPr>
          <a:xfrm flipH="1">
            <a:off x="3"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flipH="1">
            <a:off x="0"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flipH="1">
            <a:off x="3881932"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txBox="1">
            <a:spLocks noGrp="1"/>
          </p:cNvSpPr>
          <p:nvPr>
            <p:ph type="title"/>
          </p:nvPr>
        </p:nvSpPr>
        <p:spPr>
          <a:xfrm>
            <a:off x="1170501" y="195934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142" name="Google Shape;142;p22"/>
          <p:cNvSpPr txBox="1">
            <a:spLocks noGrp="1"/>
          </p:cNvSpPr>
          <p:nvPr>
            <p:ph type="subTitle" idx="1"/>
          </p:nvPr>
        </p:nvSpPr>
        <p:spPr>
          <a:xfrm>
            <a:off x="913025" y="240777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43" name="Google Shape;143;p22"/>
          <p:cNvSpPr txBox="1">
            <a:spLocks noGrp="1"/>
          </p:cNvSpPr>
          <p:nvPr>
            <p:ph type="title" idx="2"/>
          </p:nvPr>
        </p:nvSpPr>
        <p:spPr>
          <a:xfrm>
            <a:off x="6131126" y="195934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144" name="Google Shape;144;p22"/>
          <p:cNvSpPr txBox="1">
            <a:spLocks noGrp="1"/>
          </p:cNvSpPr>
          <p:nvPr>
            <p:ph type="subTitle" idx="3"/>
          </p:nvPr>
        </p:nvSpPr>
        <p:spPr>
          <a:xfrm>
            <a:off x="5934350" y="2407775"/>
            <a:ext cx="2236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45" name="Google Shape;145;p22"/>
          <p:cNvSpPr txBox="1">
            <a:spLocks noGrp="1"/>
          </p:cNvSpPr>
          <p:nvPr>
            <p:ph type="title" idx="4"/>
          </p:nvPr>
        </p:nvSpPr>
        <p:spPr>
          <a:xfrm>
            <a:off x="3652288" y="302238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146" name="Google Shape;146;p22"/>
          <p:cNvSpPr txBox="1">
            <a:spLocks noGrp="1"/>
          </p:cNvSpPr>
          <p:nvPr>
            <p:ph type="subTitle" idx="5"/>
          </p:nvPr>
        </p:nvSpPr>
        <p:spPr>
          <a:xfrm>
            <a:off x="3394017" y="347082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47" name="Google Shape;147;p22"/>
          <p:cNvSpPr txBox="1">
            <a:spLocks noGrp="1"/>
          </p:cNvSpPr>
          <p:nvPr>
            <p:ph type="title" idx="6"/>
          </p:nvPr>
        </p:nvSpPr>
        <p:spPr>
          <a:xfrm>
            <a:off x="3651738" y="195934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148" name="Google Shape;148;p22"/>
          <p:cNvSpPr txBox="1">
            <a:spLocks noGrp="1"/>
          </p:cNvSpPr>
          <p:nvPr>
            <p:ph type="subTitle" idx="7"/>
          </p:nvPr>
        </p:nvSpPr>
        <p:spPr>
          <a:xfrm>
            <a:off x="3394338" y="240777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49" name="Google Shape;149;p22"/>
          <p:cNvSpPr txBox="1">
            <a:spLocks noGrp="1"/>
          </p:cNvSpPr>
          <p:nvPr>
            <p:ph type="title" idx="8"/>
          </p:nvPr>
        </p:nvSpPr>
        <p:spPr>
          <a:xfrm>
            <a:off x="1169738" y="302238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150" name="Google Shape;150;p22"/>
          <p:cNvSpPr txBox="1">
            <a:spLocks noGrp="1"/>
          </p:cNvSpPr>
          <p:nvPr>
            <p:ph type="subTitle" idx="9"/>
          </p:nvPr>
        </p:nvSpPr>
        <p:spPr>
          <a:xfrm>
            <a:off x="912225" y="347082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51" name="Google Shape;151;p22"/>
          <p:cNvSpPr txBox="1">
            <a:spLocks noGrp="1"/>
          </p:cNvSpPr>
          <p:nvPr>
            <p:ph type="title" idx="13"/>
          </p:nvPr>
        </p:nvSpPr>
        <p:spPr>
          <a:xfrm>
            <a:off x="6329600" y="3022388"/>
            <a:ext cx="14463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200" i="0"/>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152" name="Google Shape;152;p22"/>
          <p:cNvSpPr txBox="1">
            <a:spLocks noGrp="1"/>
          </p:cNvSpPr>
          <p:nvPr>
            <p:ph type="subTitle" idx="14"/>
          </p:nvPr>
        </p:nvSpPr>
        <p:spPr>
          <a:xfrm>
            <a:off x="5875671" y="3470825"/>
            <a:ext cx="2356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200"/>
            </a:lvl1pPr>
            <a:lvl2pPr lvl="1" algn="ctr" rtl="0">
              <a:lnSpc>
                <a:spcPct val="100000"/>
              </a:lnSpc>
              <a:spcBef>
                <a:spcPts val="1600"/>
              </a:spcBef>
              <a:spcAft>
                <a:spcPts val="0"/>
              </a:spcAft>
              <a:buNone/>
              <a:defRPr sz="1200"/>
            </a:lvl2pPr>
            <a:lvl3pPr lvl="2" algn="ctr" rtl="0">
              <a:lnSpc>
                <a:spcPct val="100000"/>
              </a:lnSpc>
              <a:spcBef>
                <a:spcPts val="1600"/>
              </a:spcBef>
              <a:spcAft>
                <a:spcPts val="0"/>
              </a:spcAft>
              <a:buNone/>
              <a:defRPr sz="1200"/>
            </a:lvl3pPr>
            <a:lvl4pPr lvl="3" algn="ctr" rtl="0">
              <a:lnSpc>
                <a:spcPct val="100000"/>
              </a:lnSpc>
              <a:spcBef>
                <a:spcPts val="1600"/>
              </a:spcBef>
              <a:spcAft>
                <a:spcPts val="0"/>
              </a:spcAft>
              <a:buNone/>
              <a:defRPr sz="1200"/>
            </a:lvl4pPr>
            <a:lvl5pPr lvl="4" algn="ctr" rtl="0">
              <a:lnSpc>
                <a:spcPct val="100000"/>
              </a:lnSpc>
              <a:spcBef>
                <a:spcPts val="1600"/>
              </a:spcBef>
              <a:spcAft>
                <a:spcPts val="0"/>
              </a:spcAft>
              <a:buNone/>
              <a:defRPr sz="1200"/>
            </a:lvl5pPr>
            <a:lvl6pPr lvl="5" algn="ctr" rtl="0">
              <a:lnSpc>
                <a:spcPct val="100000"/>
              </a:lnSpc>
              <a:spcBef>
                <a:spcPts val="1600"/>
              </a:spcBef>
              <a:spcAft>
                <a:spcPts val="0"/>
              </a:spcAft>
              <a:buNone/>
              <a:defRPr sz="1200"/>
            </a:lvl6pPr>
            <a:lvl7pPr lvl="6" algn="ctr" rtl="0">
              <a:lnSpc>
                <a:spcPct val="100000"/>
              </a:lnSpc>
              <a:spcBef>
                <a:spcPts val="1600"/>
              </a:spcBef>
              <a:spcAft>
                <a:spcPts val="0"/>
              </a:spcAft>
              <a:buNone/>
              <a:defRPr sz="1200"/>
            </a:lvl7pPr>
            <a:lvl8pPr lvl="7" algn="ctr" rtl="0">
              <a:lnSpc>
                <a:spcPct val="100000"/>
              </a:lnSpc>
              <a:spcBef>
                <a:spcPts val="1600"/>
              </a:spcBef>
              <a:spcAft>
                <a:spcPts val="0"/>
              </a:spcAft>
              <a:buNone/>
              <a:defRPr sz="1200"/>
            </a:lvl8pPr>
            <a:lvl9pPr lvl="8" algn="ctr" rtl="0">
              <a:lnSpc>
                <a:spcPct val="100000"/>
              </a:lnSpc>
              <a:spcBef>
                <a:spcPts val="1600"/>
              </a:spcBef>
              <a:spcAft>
                <a:spcPts val="1600"/>
              </a:spcAft>
              <a:buNone/>
              <a:defRPr sz="1200"/>
            </a:lvl9pPr>
          </a:lstStyle>
          <a:p>
            <a:endParaRPr/>
          </a:p>
        </p:txBody>
      </p:sp>
      <p:sp>
        <p:nvSpPr>
          <p:cNvPr id="153" name="Google Shape;153;p22"/>
          <p:cNvSpPr txBox="1">
            <a:spLocks noGrp="1"/>
          </p:cNvSpPr>
          <p:nvPr>
            <p:ph type="title" idx="15"/>
          </p:nvPr>
        </p:nvSpPr>
        <p:spPr>
          <a:xfrm>
            <a:off x="720000" y="1003925"/>
            <a:ext cx="3685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BLANK_1_1_1_1_1_1_1">
    <p:bg>
      <p:bgPr>
        <a:gradFill>
          <a:gsLst>
            <a:gs pos="0">
              <a:schemeClr val="dk1"/>
            </a:gs>
            <a:gs pos="100000">
              <a:schemeClr val="lt2"/>
            </a:gs>
          </a:gsLst>
          <a:lin ang="2698631" scaled="0"/>
        </a:gradFill>
        <a:effectLst/>
      </p:bgPr>
    </p:bg>
    <p:spTree>
      <p:nvGrpSpPr>
        <p:cNvPr id="1" name="Shape 154"/>
        <p:cNvGrpSpPr/>
        <p:nvPr/>
      </p:nvGrpSpPr>
      <p:grpSpPr>
        <a:xfrm>
          <a:off x="0" y="0"/>
          <a:ext cx="0" cy="0"/>
          <a:chOff x="0" y="0"/>
          <a:chExt cx="0" cy="0"/>
        </a:xfrm>
      </p:grpSpPr>
      <p:sp>
        <p:nvSpPr>
          <p:cNvPr id="155" name="Google Shape;155;p23"/>
          <p:cNvSpPr/>
          <p:nvPr/>
        </p:nvSpPr>
        <p:spPr>
          <a:xfrm>
            <a:off x="2709980"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p:nvPr/>
        </p:nvSpPr>
        <p:spPr>
          <a:xfrm>
            <a:off x="3535716"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a:off x="0"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txBox="1">
            <a:spLocks noGrp="1"/>
          </p:cNvSpPr>
          <p:nvPr>
            <p:ph type="ctrTitle"/>
          </p:nvPr>
        </p:nvSpPr>
        <p:spPr>
          <a:xfrm>
            <a:off x="630353" y="1623275"/>
            <a:ext cx="3852000" cy="20526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9" name="Google Shape;159;p23"/>
          <p:cNvSpPr txBox="1">
            <a:spLocks noGrp="1"/>
          </p:cNvSpPr>
          <p:nvPr>
            <p:ph type="subTitle" idx="1"/>
          </p:nvPr>
        </p:nvSpPr>
        <p:spPr>
          <a:xfrm>
            <a:off x="5459625" y="1690025"/>
            <a:ext cx="2961000" cy="137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0" name="Google Shape;160;p23"/>
          <p:cNvSpPr txBox="1"/>
          <p:nvPr/>
        </p:nvSpPr>
        <p:spPr>
          <a:xfrm>
            <a:off x="5109350" y="3272825"/>
            <a:ext cx="3311100" cy="4608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000">
                <a:solidFill>
                  <a:schemeClr val="lt1"/>
                </a:solidFill>
                <a:latin typeface="Muli"/>
                <a:ea typeface="Muli"/>
                <a:cs typeface="Muli"/>
                <a:sym typeface="Muli"/>
              </a:rPr>
              <a:t>CREDITS: This presentation template was created by </a:t>
            </a:r>
            <a:r>
              <a:rPr lang="en" sz="1000" b="1">
                <a:solidFill>
                  <a:schemeClr val="lt1"/>
                </a:solidFill>
                <a:uFill>
                  <a:noFill/>
                </a:uFill>
                <a:latin typeface="Muli"/>
                <a:ea typeface="Muli"/>
                <a:cs typeface="Muli"/>
                <a:sym typeface="Muli"/>
                <a:hlinkClick r:id="rId2">
                  <a:extLst>
                    <a:ext uri="{A12FA001-AC4F-418D-AE19-62706E023703}">
                      <ahyp:hlinkClr xmlns:ahyp="http://schemas.microsoft.com/office/drawing/2018/hyperlinkcolor" val="tx"/>
                    </a:ext>
                  </a:extLst>
                </a:hlinkClick>
              </a:rPr>
              <a:t>Slidesgo</a:t>
            </a:r>
            <a:r>
              <a:rPr lang="en" sz="1000">
                <a:solidFill>
                  <a:schemeClr val="lt1"/>
                </a:solidFill>
                <a:latin typeface="Muli"/>
                <a:ea typeface="Muli"/>
                <a:cs typeface="Muli"/>
                <a:sym typeface="Muli"/>
              </a:rPr>
              <a:t>, including icons by </a:t>
            </a:r>
            <a:r>
              <a:rPr lang="en" sz="1000" b="1">
                <a:solidFill>
                  <a:schemeClr val="lt1"/>
                </a:solidFill>
                <a:uFill>
                  <a:noFill/>
                </a:uFill>
                <a:latin typeface="Muli"/>
                <a:ea typeface="Muli"/>
                <a:cs typeface="Muli"/>
                <a:sym typeface="Muli"/>
                <a:hlinkClick r:id="rId3">
                  <a:extLst>
                    <a:ext uri="{A12FA001-AC4F-418D-AE19-62706E023703}">
                      <ahyp:hlinkClr xmlns:ahyp="http://schemas.microsoft.com/office/drawing/2018/hyperlinkcolor" val="tx"/>
                    </a:ext>
                  </a:extLst>
                </a:hlinkClick>
              </a:rPr>
              <a:t>Flaticon</a:t>
            </a:r>
            <a:r>
              <a:rPr lang="en" sz="1000">
                <a:solidFill>
                  <a:schemeClr val="lt1"/>
                </a:solidFill>
                <a:latin typeface="Muli"/>
                <a:ea typeface="Muli"/>
                <a:cs typeface="Muli"/>
                <a:sym typeface="Muli"/>
              </a:rPr>
              <a:t>, and infographics &amp; images by </a:t>
            </a:r>
            <a:r>
              <a:rPr lang="en" sz="1000" b="1">
                <a:solidFill>
                  <a:schemeClr val="lt1"/>
                </a:solidFill>
                <a:uFill>
                  <a:noFill/>
                </a:uFill>
                <a:latin typeface="Muli"/>
                <a:ea typeface="Muli"/>
                <a:cs typeface="Muli"/>
                <a:sym typeface="Muli"/>
                <a:hlinkClick r:id="rId4">
                  <a:extLst>
                    <a:ext uri="{A12FA001-AC4F-418D-AE19-62706E023703}">
                      <ahyp:hlinkClr xmlns:ahyp="http://schemas.microsoft.com/office/drawing/2018/hyperlinkcolor" val="tx"/>
                    </a:ext>
                  </a:extLst>
                </a:hlinkClick>
              </a:rPr>
              <a:t>Freepik</a:t>
            </a:r>
            <a:r>
              <a:rPr lang="en" sz="1000">
                <a:solidFill>
                  <a:schemeClr val="lt1"/>
                </a:solidFill>
                <a:latin typeface="Muli"/>
                <a:ea typeface="Muli"/>
                <a:cs typeface="Muli"/>
                <a:sym typeface="Muli"/>
              </a:rPr>
              <a:t>. </a:t>
            </a:r>
            <a:endParaRPr sz="1000">
              <a:solidFill>
                <a:schemeClr val="lt1"/>
              </a:solidFill>
              <a:latin typeface="Muli"/>
              <a:ea typeface="Muli"/>
              <a:cs typeface="Muli"/>
              <a:sym typeface="Mul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2">
  <p:cSld name="TITLE_AND_BODY_1">
    <p:bg>
      <p:bgPr>
        <a:gradFill>
          <a:gsLst>
            <a:gs pos="0">
              <a:schemeClr val="dk1"/>
            </a:gs>
            <a:gs pos="100000">
              <a:schemeClr val="lt2"/>
            </a:gs>
          </a:gsLst>
          <a:lin ang="0" scaled="0"/>
        </a:gradFill>
        <a:effectLst/>
      </p:bgPr>
    </p:bg>
    <p:spTree>
      <p:nvGrpSpPr>
        <p:cNvPr id="1" name="Shape 161"/>
        <p:cNvGrpSpPr/>
        <p:nvPr/>
      </p:nvGrpSpPr>
      <p:grpSpPr>
        <a:xfrm>
          <a:off x="0" y="0"/>
          <a:ext cx="0" cy="0"/>
          <a:chOff x="0" y="0"/>
          <a:chExt cx="0" cy="0"/>
        </a:xfrm>
      </p:grpSpPr>
      <p:sp>
        <p:nvSpPr>
          <p:cNvPr id="162" name="Google Shape;162;p24"/>
          <p:cNvSpPr/>
          <p:nvPr/>
        </p:nvSpPr>
        <p:spPr>
          <a:xfrm>
            <a:off x="2709968"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4"/>
          <p:cNvSpPr/>
          <p:nvPr/>
        </p:nvSpPr>
        <p:spPr>
          <a:xfrm>
            <a:off x="0"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4"/>
          <p:cNvSpPr/>
          <p:nvPr/>
        </p:nvSpPr>
        <p:spPr>
          <a:xfrm>
            <a:off x="3535704"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4"/>
          <p:cNvSpPr txBox="1">
            <a:spLocks noGrp="1"/>
          </p:cNvSpPr>
          <p:nvPr>
            <p:ph type="title"/>
          </p:nvPr>
        </p:nvSpPr>
        <p:spPr>
          <a:xfrm>
            <a:off x="720000" y="445025"/>
            <a:ext cx="7701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6" name="Google Shape;166;p24"/>
          <p:cNvSpPr txBox="1">
            <a:spLocks noGrp="1"/>
          </p:cNvSpPr>
          <p:nvPr>
            <p:ph type="body" idx="1"/>
          </p:nvPr>
        </p:nvSpPr>
        <p:spPr>
          <a:xfrm>
            <a:off x="720000" y="1152475"/>
            <a:ext cx="7701000" cy="3416400"/>
          </a:xfrm>
          <a:prstGeom prst="rect">
            <a:avLst/>
          </a:prstGeom>
          <a:noFill/>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20293B"/>
              </a:buClr>
              <a:buSzPts val="1000"/>
              <a:buFont typeface="Abel"/>
              <a:buChar char="●"/>
              <a:defRPr sz="1200"/>
            </a:lvl1pPr>
            <a:lvl2pPr marL="914400" lvl="1" indent="-317500" rtl="0">
              <a:spcBef>
                <a:spcPts val="0"/>
              </a:spcBef>
              <a:spcAft>
                <a:spcPts val="0"/>
              </a:spcAft>
              <a:buClr>
                <a:srgbClr val="20293B"/>
              </a:buClr>
              <a:buSzPts val="1400"/>
              <a:buFont typeface="Arial"/>
              <a:buChar char="○"/>
              <a:defRPr/>
            </a:lvl2pPr>
            <a:lvl3pPr marL="1371600" lvl="2" indent="-317500" rtl="0">
              <a:spcBef>
                <a:spcPts val="1600"/>
              </a:spcBef>
              <a:spcAft>
                <a:spcPts val="0"/>
              </a:spcAft>
              <a:buClr>
                <a:srgbClr val="20293B"/>
              </a:buClr>
              <a:buSzPts val="1400"/>
              <a:buFont typeface="Arial"/>
              <a:buChar char="■"/>
              <a:defRPr/>
            </a:lvl3pPr>
            <a:lvl4pPr marL="1828800" lvl="3" indent="-317500" rtl="0">
              <a:spcBef>
                <a:spcPts val="1600"/>
              </a:spcBef>
              <a:spcAft>
                <a:spcPts val="0"/>
              </a:spcAft>
              <a:buClr>
                <a:srgbClr val="20293B"/>
              </a:buClr>
              <a:buSzPts val="1400"/>
              <a:buFont typeface="Arial"/>
              <a:buChar char="●"/>
              <a:defRPr/>
            </a:lvl4pPr>
            <a:lvl5pPr marL="2286000" lvl="4" indent="-317500" rtl="0">
              <a:spcBef>
                <a:spcPts val="1600"/>
              </a:spcBef>
              <a:spcAft>
                <a:spcPts val="0"/>
              </a:spcAft>
              <a:buClr>
                <a:srgbClr val="20293B"/>
              </a:buClr>
              <a:buSzPts val="1400"/>
              <a:buFont typeface="Arial"/>
              <a:buChar char="○"/>
              <a:defRPr/>
            </a:lvl5pPr>
            <a:lvl6pPr marL="2743200" lvl="5" indent="-317500" rtl="0">
              <a:spcBef>
                <a:spcPts val="1600"/>
              </a:spcBef>
              <a:spcAft>
                <a:spcPts val="0"/>
              </a:spcAft>
              <a:buClr>
                <a:srgbClr val="20293B"/>
              </a:buClr>
              <a:buSzPts val="1400"/>
              <a:buFont typeface="Arial"/>
              <a:buChar char="■"/>
              <a:defRPr/>
            </a:lvl6pPr>
            <a:lvl7pPr marL="3200400" lvl="6" indent="-317500" rtl="0">
              <a:spcBef>
                <a:spcPts val="1600"/>
              </a:spcBef>
              <a:spcAft>
                <a:spcPts val="0"/>
              </a:spcAft>
              <a:buClr>
                <a:srgbClr val="20293B"/>
              </a:buClr>
              <a:buSzPts val="1400"/>
              <a:buFont typeface="Arial"/>
              <a:buChar char="●"/>
              <a:defRPr/>
            </a:lvl7pPr>
            <a:lvl8pPr marL="3657600" lvl="7" indent="-317500" rtl="0">
              <a:spcBef>
                <a:spcPts val="1600"/>
              </a:spcBef>
              <a:spcAft>
                <a:spcPts val="0"/>
              </a:spcAft>
              <a:buClr>
                <a:srgbClr val="20293B"/>
              </a:buClr>
              <a:buSzPts val="1400"/>
              <a:buFont typeface="Arial"/>
              <a:buChar char="○"/>
              <a:defRPr/>
            </a:lvl8pPr>
            <a:lvl9pPr marL="4114800" lvl="8" indent="-317500" rtl="0">
              <a:spcBef>
                <a:spcPts val="1600"/>
              </a:spcBef>
              <a:spcAft>
                <a:spcPts val="1600"/>
              </a:spcAft>
              <a:buClr>
                <a:srgbClr val="20293B"/>
              </a:buClr>
              <a:buSzPts val="1400"/>
              <a:buFont typeface="Arial"/>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BLANK_1_1_1_1_1_1_1_1">
    <p:bg>
      <p:bgPr>
        <a:gradFill>
          <a:gsLst>
            <a:gs pos="0">
              <a:schemeClr val="dk1"/>
            </a:gs>
            <a:gs pos="100000">
              <a:schemeClr val="lt2"/>
            </a:gs>
          </a:gsLst>
          <a:lin ang="2698631" scaled="0"/>
        </a:gradFill>
        <a:effectLst/>
      </p:bgPr>
    </p:bg>
    <p:spTree>
      <p:nvGrpSpPr>
        <p:cNvPr id="1" name="Shape 16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7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lt2"/>
            </a:gs>
            <a:gs pos="100000">
              <a:schemeClr val="dk1"/>
            </a:gs>
          </a:gsLst>
          <a:lin ang="2698631" scaled="0"/>
        </a:gradFill>
        <a:effectLst/>
      </p:bgPr>
    </p:bg>
    <p:spTree>
      <p:nvGrpSpPr>
        <p:cNvPr id="1" name="Shape 22"/>
        <p:cNvGrpSpPr/>
        <p:nvPr/>
      </p:nvGrpSpPr>
      <p:grpSpPr>
        <a:xfrm>
          <a:off x="0" y="0"/>
          <a:ext cx="0" cy="0"/>
          <a:chOff x="0" y="0"/>
          <a:chExt cx="0" cy="0"/>
        </a:xfrm>
      </p:grpSpPr>
      <p:sp>
        <p:nvSpPr>
          <p:cNvPr id="23" name="Google Shape;23;p4"/>
          <p:cNvSpPr/>
          <p:nvPr/>
        </p:nvSpPr>
        <p:spPr>
          <a:xfrm flipH="1">
            <a:off x="3"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flipH="1">
            <a:off x="3147929"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lt2"/>
              </a:gs>
              <a:gs pos="100000">
                <a:schemeClr val="dk1"/>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flipH="1">
            <a:off x="3881932"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flipH="1">
            <a:off x="0"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720000" y="445025"/>
            <a:ext cx="77010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18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8" name="Google Shape;28;p4"/>
          <p:cNvSpPr txBox="1">
            <a:spLocks noGrp="1"/>
          </p:cNvSpPr>
          <p:nvPr>
            <p:ph type="body" idx="1"/>
          </p:nvPr>
        </p:nvSpPr>
        <p:spPr>
          <a:xfrm>
            <a:off x="720000" y="1152475"/>
            <a:ext cx="7701000" cy="3416400"/>
          </a:xfrm>
          <a:prstGeom prst="rect">
            <a:avLst/>
          </a:prstGeom>
          <a:noFill/>
        </p:spPr>
        <p:txBody>
          <a:bodyPr spcFirstLastPara="1" wrap="square" lIns="91425" tIns="91425" rIns="91425" bIns="91425" anchor="t" anchorCtr="0">
            <a:noAutofit/>
          </a:bodyPr>
          <a:lstStyle>
            <a:lvl1pPr marL="457200" lvl="0" indent="-292100">
              <a:lnSpc>
                <a:spcPct val="100000"/>
              </a:lnSpc>
              <a:spcBef>
                <a:spcPts val="0"/>
              </a:spcBef>
              <a:spcAft>
                <a:spcPts val="0"/>
              </a:spcAft>
              <a:buClr>
                <a:schemeClr val="lt1"/>
              </a:buClr>
              <a:buSzPts val="1000"/>
              <a:buFont typeface="Abel"/>
              <a:buChar char="●"/>
              <a:defRPr sz="1200">
                <a:solidFill>
                  <a:schemeClr val="lt1"/>
                </a:solidFill>
              </a:defRPr>
            </a:lvl1pPr>
            <a:lvl2pPr marL="914400" lvl="1" indent="-317500">
              <a:spcBef>
                <a:spcPts val="0"/>
              </a:spcBef>
              <a:spcAft>
                <a:spcPts val="0"/>
              </a:spcAft>
              <a:buClr>
                <a:schemeClr val="lt1"/>
              </a:buClr>
              <a:buSzPts val="1400"/>
              <a:buFont typeface="Arial"/>
              <a:buChar char="○"/>
              <a:defRPr>
                <a:solidFill>
                  <a:schemeClr val="lt1"/>
                </a:solidFill>
              </a:defRPr>
            </a:lvl2pPr>
            <a:lvl3pPr marL="1371600" lvl="2" indent="-317500">
              <a:spcBef>
                <a:spcPts val="1600"/>
              </a:spcBef>
              <a:spcAft>
                <a:spcPts val="0"/>
              </a:spcAft>
              <a:buClr>
                <a:schemeClr val="lt1"/>
              </a:buClr>
              <a:buSzPts val="1400"/>
              <a:buFont typeface="Arial"/>
              <a:buChar char="■"/>
              <a:defRPr>
                <a:solidFill>
                  <a:schemeClr val="lt1"/>
                </a:solidFill>
              </a:defRPr>
            </a:lvl3pPr>
            <a:lvl4pPr marL="1828800" lvl="3" indent="-317500">
              <a:spcBef>
                <a:spcPts val="1600"/>
              </a:spcBef>
              <a:spcAft>
                <a:spcPts val="0"/>
              </a:spcAft>
              <a:buClr>
                <a:schemeClr val="lt1"/>
              </a:buClr>
              <a:buSzPts val="1400"/>
              <a:buFont typeface="Arial"/>
              <a:buChar char="●"/>
              <a:defRPr>
                <a:solidFill>
                  <a:schemeClr val="lt1"/>
                </a:solidFill>
              </a:defRPr>
            </a:lvl4pPr>
            <a:lvl5pPr marL="2286000" lvl="4" indent="-317500">
              <a:spcBef>
                <a:spcPts val="1600"/>
              </a:spcBef>
              <a:spcAft>
                <a:spcPts val="0"/>
              </a:spcAft>
              <a:buClr>
                <a:schemeClr val="lt1"/>
              </a:buClr>
              <a:buSzPts val="1400"/>
              <a:buFont typeface="Arial"/>
              <a:buChar char="○"/>
              <a:defRPr>
                <a:solidFill>
                  <a:schemeClr val="lt1"/>
                </a:solidFill>
              </a:defRPr>
            </a:lvl5pPr>
            <a:lvl6pPr marL="2743200" lvl="5" indent="-317500">
              <a:spcBef>
                <a:spcPts val="1600"/>
              </a:spcBef>
              <a:spcAft>
                <a:spcPts val="0"/>
              </a:spcAft>
              <a:buClr>
                <a:schemeClr val="lt1"/>
              </a:buClr>
              <a:buSzPts val="1400"/>
              <a:buFont typeface="Arial"/>
              <a:buChar char="■"/>
              <a:defRPr>
                <a:solidFill>
                  <a:schemeClr val="lt1"/>
                </a:solidFill>
              </a:defRPr>
            </a:lvl6pPr>
            <a:lvl7pPr marL="3200400" lvl="6" indent="-317500">
              <a:spcBef>
                <a:spcPts val="1600"/>
              </a:spcBef>
              <a:spcAft>
                <a:spcPts val="0"/>
              </a:spcAft>
              <a:buClr>
                <a:schemeClr val="lt1"/>
              </a:buClr>
              <a:buSzPts val="1400"/>
              <a:buFont typeface="Arial"/>
              <a:buChar char="●"/>
              <a:defRPr>
                <a:solidFill>
                  <a:schemeClr val="lt1"/>
                </a:solidFill>
              </a:defRPr>
            </a:lvl7pPr>
            <a:lvl8pPr marL="3657600" lvl="7" indent="-317500">
              <a:spcBef>
                <a:spcPts val="1600"/>
              </a:spcBef>
              <a:spcAft>
                <a:spcPts val="0"/>
              </a:spcAft>
              <a:buClr>
                <a:schemeClr val="lt1"/>
              </a:buClr>
              <a:buSzPts val="1400"/>
              <a:buFont typeface="Arial"/>
              <a:buChar char="○"/>
              <a:defRPr>
                <a:solidFill>
                  <a:schemeClr val="lt1"/>
                </a:solidFill>
              </a:defRPr>
            </a:lvl8pPr>
            <a:lvl9pPr marL="4114800" lvl="8" indent="-317500">
              <a:spcBef>
                <a:spcPts val="1600"/>
              </a:spcBef>
              <a:spcAft>
                <a:spcPts val="1600"/>
              </a:spcAft>
              <a:buClr>
                <a:schemeClr val="lt1"/>
              </a:buClr>
              <a:buSzPts val="1400"/>
              <a:buFont typeface="Arial"/>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lt2"/>
            </a:gs>
            <a:gs pos="100000">
              <a:schemeClr val="dk1"/>
            </a:gs>
          </a:gsLst>
          <a:lin ang="0" scaled="0"/>
        </a:gradFill>
        <a:effectLst/>
      </p:bgPr>
    </p:bg>
    <p:spTree>
      <p:nvGrpSpPr>
        <p:cNvPr id="1" name="Shape 29"/>
        <p:cNvGrpSpPr/>
        <p:nvPr/>
      </p:nvGrpSpPr>
      <p:grpSpPr>
        <a:xfrm>
          <a:off x="0" y="0"/>
          <a:ext cx="0" cy="0"/>
          <a:chOff x="0" y="0"/>
          <a:chExt cx="0" cy="0"/>
        </a:xfrm>
      </p:grpSpPr>
      <p:sp>
        <p:nvSpPr>
          <p:cNvPr id="30" name="Google Shape;30;p5"/>
          <p:cNvSpPr/>
          <p:nvPr/>
        </p:nvSpPr>
        <p:spPr>
          <a:xfrm flipH="1">
            <a:off x="3"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p:nvPr/>
        </p:nvSpPr>
        <p:spPr>
          <a:xfrm flipH="1">
            <a:off x="0"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flipH="1">
            <a:off x="3881932"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txBox="1">
            <a:spLocks noGrp="1"/>
          </p:cNvSpPr>
          <p:nvPr>
            <p:ph type="title"/>
          </p:nvPr>
        </p:nvSpPr>
        <p:spPr>
          <a:xfrm>
            <a:off x="743925" y="1003925"/>
            <a:ext cx="62700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18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4" name="Google Shape;34;p5"/>
          <p:cNvSpPr txBox="1">
            <a:spLocks noGrp="1"/>
          </p:cNvSpPr>
          <p:nvPr>
            <p:ph type="subTitle" idx="1"/>
          </p:nvPr>
        </p:nvSpPr>
        <p:spPr>
          <a:xfrm>
            <a:off x="1075150" y="3250525"/>
            <a:ext cx="3244200" cy="1276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chemeClr val="lt1"/>
                </a:solidFill>
              </a:defRPr>
            </a:lvl1pPr>
            <a:lvl2pPr lvl="1" algn="ctr" rtl="0">
              <a:spcBef>
                <a:spcPts val="1600"/>
              </a:spcBef>
              <a:spcAft>
                <a:spcPts val="0"/>
              </a:spcAft>
              <a:buNone/>
              <a:defRPr sz="1400">
                <a:solidFill>
                  <a:schemeClr val="lt1"/>
                </a:solidFill>
              </a:defRPr>
            </a:lvl2pPr>
            <a:lvl3pPr lvl="2" algn="ctr" rtl="0">
              <a:spcBef>
                <a:spcPts val="1600"/>
              </a:spcBef>
              <a:spcAft>
                <a:spcPts val="0"/>
              </a:spcAft>
              <a:buNone/>
              <a:defRPr sz="1400">
                <a:solidFill>
                  <a:schemeClr val="lt1"/>
                </a:solidFill>
              </a:defRPr>
            </a:lvl3pPr>
            <a:lvl4pPr lvl="3" algn="ctr" rtl="0">
              <a:spcBef>
                <a:spcPts val="1600"/>
              </a:spcBef>
              <a:spcAft>
                <a:spcPts val="0"/>
              </a:spcAft>
              <a:buNone/>
              <a:defRPr sz="1400">
                <a:solidFill>
                  <a:schemeClr val="lt1"/>
                </a:solidFill>
              </a:defRPr>
            </a:lvl4pPr>
            <a:lvl5pPr lvl="4" algn="ctr" rtl="0">
              <a:spcBef>
                <a:spcPts val="1600"/>
              </a:spcBef>
              <a:spcAft>
                <a:spcPts val="0"/>
              </a:spcAft>
              <a:buNone/>
              <a:defRPr sz="1400">
                <a:solidFill>
                  <a:schemeClr val="lt1"/>
                </a:solidFill>
              </a:defRPr>
            </a:lvl5pPr>
            <a:lvl6pPr lvl="5" algn="ctr" rtl="0">
              <a:spcBef>
                <a:spcPts val="1600"/>
              </a:spcBef>
              <a:spcAft>
                <a:spcPts val="0"/>
              </a:spcAft>
              <a:buNone/>
              <a:defRPr sz="1400">
                <a:solidFill>
                  <a:schemeClr val="lt1"/>
                </a:solidFill>
              </a:defRPr>
            </a:lvl6pPr>
            <a:lvl7pPr lvl="6" algn="ctr" rtl="0">
              <a:spcBef>
                <a:spcPts val="1600"/>
              </a:spcBef>
              <a:spcAft>
                <a:spcPts val="0"/>
              </a:spcAft>
              <a:buNone/>
              <a:defRPr sz="1400">
                <a:solidFill>
                  <a:schemeClr val="lt1"/>
                </a:solidFill>
              </a:defRPr>
            </a:lvl7pPr>
            <a:lvl8pPr lvl="7" algn="ctr" rtl="0">
              <a:spcBef>
                <a:spcPts val="1600"/>
              </a:spcBef>
              <a:spcAft>
                <a:spcPts val="0"/>
              </a:spcAft>
              <a:buNone/>
              <a:defRPr sz="1400">
                <a:solidFill>
                  <a:schemeClr val="lt1"/>
                </a:solidFill>
              </a:defRPr>
            </a:lvl8pPr>
            <a:lvl9pPr lvl="8" algn="ctr" rtl="0">
              <a:spcBef>
                <a:spcPts val="1600"/>
              </a:spcBef>
              <a:spcAft>
                <a:spcPts val="1600"/>
              </a:spcAft>
              <a:buNone/>
              <a:defRPr sz="1400">
                <a:solidFill>
                  <a:schemeClr val="lt1"/>
                </a:solidFill>
              </a:defRPr>
            </a:lvl9pPr>
          </a:lstStyle>
          <a:p>
            <a:endParaRPr/>
          </a:p>
        </p:txBody>
      </p:sp>
      <p:sp>
        <p:nvSpPr>
          <p:cNvPr id="35" name="Google Shape;35;p5"/>
          <p:cNvSpPr txBox="1">
            <a:spLocks noGrp="1"/>
          </p:cNvSpPr>
          <p:nvPr>
            <p:ph type="title" idx="2"/>
          </p:nvPr>
        </p:nvSpPr>
        <p:spPr>
          <a:xfrm>
            <a:off x="1941537" y="2848837"/>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chemeClr val="lt1"/>
              </a:buClr>
              <a:buSzPts val="1600"/>
              <a:buNone/>
              <a:defRPr sz="1600" i="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endParaRPr/>
          </a:p>
        </p:txBody>
      </p:sp>
      <p:sp>
        <p:nvSpPr>
          <p:cNvPr id="36" name="Google Shape;36;p5"/>
          <p:cNvSpPr txBox="1">
            <a:spLocks noGrp="1"/>
          </p:cNvSpPr>
          <p:nvPr>
            <p:ph type="subTitle" idx="3"/>
          </p:nvPr>
        </p:nvSpPr>
        <p:spPr>
          <a:xfrm>
            <a:off x="4848600" y="3250525"/>
            <a:ext cx="3244200" cy="1276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solidFill>
                  <a:schemeClr val="lt1"/>
                </a:solidFill>
              </a:defRPr>
            </a:lvl1pPr>
            <a:lvl2pPr lvl="1" algn="ctr" rtl="0">
              <a:spcBef>
                <a:spcPts val="1600"/>
              </a:spcBef>
              <a:spcAft>
                <a:spcPts val="0"/>
              </a:spcAft>
              <a:buNone/>
              <a:defRPr sz="1400">
                <a:solidFill>
                  <a:schemeClr val="lt1"/>
                </a:solidFill>
              </a:defRPr>
            </a:lvl2pPr>
            <a:lvl3pPr lvl="2" algn="ctr" rtl="0">
              <a:spcBef>
                <a:spcPts val="1600"/>
              </a:spcBef>
              <a:spcAft>
                <a:spcPts val="0"/>
              </a:spcAft>
              <a:buNone/>
              <a:defRPr sz="1400">
                <a:solidFill>
                  <a:schemeClr val="lt1"/>
                </a:solidFill>
              </a:defRPr>
            </a:lvl3pPr>
            <a:lvl4pPr lvl="3" algn="ctr" rtl="0">
              <a:spcBef>
                <a:spcPts val="1600"/>
              </a:spcBef>
              <a:spcAft>
                <a:spcPts val="0"/>
              </a:spcAft>
              <a:buNone/>
              <a:defRPr sz="1400">
                <a:solidFill>
                  <a:schemeClr val="lt1"/>
                </a:solidFill>
              </a:defRPr>
            </a:lvl4pPr>
            <a:lvl5pPr lvl="4" algn="ctr" rtl="0">
              <a:spcBef>
                <a:spcPts val="1600"/>
              </a:spcBef>
              <a:spcAft>
                <a:spcPts val="0"/>
              </a:spcAft>
              <a:buNone/>
              <a:defRPr sz="1400">
                <a:solidFill>
                  <a:schemeClr val="lt1"/>
                </a:solidFill>
              </a:defRPr>
            </a:lvl5pPr>
            <a:lvl6pPr lvl="5" algn="ctr" rtl="0">
              <a:spcBef>
                <a:spcPts val="1600"/>
              </a:spcBef>
              <a:spcAft>
                <a:spcPts val="0"/>
              </a:spcAft>
              <a:buNone/>
              <a:defRPr sz="1400">
                <a:solidFill>
                  <a:schemeClr val="lt1"/>
                </a:solidFill>
              </a:defRPr>
            </a:lvl6pPr>
            <a:lvl7pPr lvl="6" algn="ctr" rtl="0">
              <a:spcBef>
                <a:spcPts val="1600"/>
              </a:spcBef>
              <a:spcAft>
                <a:spcPts val="0"/>
              </a:spcAft>
              <a:buNone/>
              <a:defRPr sz="1400">
                <a:solidFill>
                  <a:schemeClr val="lt1"/>
                </a:solidFill>
              </a:defRPr>
            </a:lvl7pPr>
            <a:lvl8pPr lvl="7" algn="ctr" rtl="0">
              <a:spcBef>
                <a:spcPts val="1600"/>
              </a:spcBef>
              <a:spcAft>
                <a:spcPts val="0"/>
              </a:spcAft>
              <a:buNone/>
              <a:defRPr sz="1400">
                <a:solidFill>
                  <a:schemeClr val="lt1"/>
                </a:solidFill>
              </a:defRPr>
            </a:lvl8pPr>
            <a:lvl9pPr lvl="8" algn="ctr" rtl="0">
              <a:spcBef>
                <a:spcPts val="1600"/>
              </a:spcBef>
              <a:spcAft>
                <a:spcPts val="1600"/>
              </a:spcAft>
              <a:buNone/>
              <a:defRPr sz="1400">
                <a:solidFill>
                  <a:schemeClr val="lt1"/>
                </a:solidFill>
              </a:defRPr>
            </a:lvl9pPr>
          </a:lstStyle>
          <a:p>
            <a:endParaRPr/>
          </a:p>
        </p:txBody>
      </p:sp>
      <p:sp>
        <p:nvSpPr>
          <p:cNvPr id="37" name="Google Shape;37;p5"/>
          <p:cNvSpPr txBox="1">
            <a:spLocks noGrp="1"/>
          </p:cNvSpPr>
          <p:nvPr>
            <p:ph type="title" idx="4"/>
          </p:nvPr>
        </p:nvSpPr>
        <p:spPr>
          <a:xfrm>
            <a:off x="5715037" y="2848837"/>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chemeClr val="lt1"/>
              </a:buClr>
              <a:buSzPts val="1600"/>
              <a:buNone/>
              <a:defRPr sz="1600" i="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dk1"/>
            </a:gs>
            <a:gs pos="100000">
              <a:schemeClr val="lt2"/>
            </a:gs>
          </a:gsLst>
          <a:lin ang="0" scaled="0"/>
        </a:gradFill>
        <a:effectLst/>
      </p:bgPr>
    </p:bg>
    <p:spTree>
      <p:nvGrpSpPr>
        <p:cNvPr id="1" name="Shape 38"/>
        <p:cNvGrpSpPr/>
        <p:nvPr/>
      </p:nvGrpSpPr>
      <p:grpSpPr>
        <a:xfrm>
          <a:off x="0" y="0"/>
          <a:ext cx="0" cy="0"/>
          <a:chOff x="0" y="0"/>
          <a:chExt cx="0" cy="0"/>
        </a:xfrm>
      </p:grpSpPr>
      <p:sp>
        <p:nvSpPr>
          <p:cNvPr id="39" name="Google Shape;39;p6"/>
          <p:cNvSpPr/>
          <p:nvPr/>
        </p:nvSpPr>
        <p:spPr>
          <a:xfrm flipH="1">
            <a:off x="3"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flipH="1">
            <a:off x="0"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p:nvPr/>
        </p:nvSpPr>
        <p:spPr>
          <a:xfrm flipH="1">
            <a:off x="3881932"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txBox="1">
            <a:spLocks noGrp="1"/>
          </p:cNvSpPr>
          <p:nvPr>
            <p:ph type="title"/>
          </p:nvPr>
        </p:nvSpPr>
        <p:spPr>
          <a:xfrm>
            <a:off x="720000" y="1003925"/>
            <a:ext cx="3685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olo título 1">
  <p:cSld name="TITLE_ONLY_1">
    <p:bg>
      <p:bgPr>
        <a:gradFill>
          <a:gsLst>
            <a:gs pos="0">
              <a:schemeClr val="dk1"/>
            </a:gs>
            <a:gs pos="100000">
              <a:schemeClr val="lt2"/>
            </a:gs>
          </a:gsLst>
          <a:lin ang="2698631" scaled="0"/>
        </a:gradFill>
        <a:effectLst/>
      </p:bgPr>
    </p:bg>
    <p:spTree>
      <p:nvGrpSpPr>
        <p:cNvPr id="1" name="Shape 43"/>
        <p:cNvGrpSpPr/>
        <p:nvPr/>
      </p:nvGrpSpPr>
      <p:grpSpPr>
        <a:xfrm>
          <a:off x="0" y="0"/>
          <a:ext cx="0" cy="0"/>
          <a:chOff x="0" y="0"/>
          <a:chExt cx="0" cy="0"/>
        </a:xfrm>
      </p:grpSpPr>
      <p:sp>
        <p:nvSpPr>
          <p:cNvPr id="44" name="Google Shape;44;p7"/>
          <p:cNvSpPr/>
          <p:nvPr/>
        </p:nvSpPr>
        <p:spPr>
          <a:xfrm>
            <a:off x="2709980"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a:off x="3535716"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p:nvPr/>
        </p:nvSpPr>
        <p:spPr>
          <a:xfrm>
            <a:off x="0"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txBox="1">
            <a:spLocks noGrp="1"/>
          </p:cNvSpPr>
          <p:nvPr>
            <p:ph type="title"/>
          </p:nvPr>
        </p:nvSpPr>
        <p:spPr>
          <a:xfrm>
            <a:off x="720000" y="1003925"/>
            <a:ext cx="3685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dk1"/>
            </a:gs>
            <a:gs pos="100000">
              <a:schemeClr val="lt2"/>
            </a:gs>
          </a:gsLst>
          <a:lin ang="2698631" scaled="0"/>
        </a:gradFill>
        <a:effectLst/>
      </p:bgPr>
    </p:bg>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0" name="Google Shape;50;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dk1"/>
            </a:gs>
            <a:gs pos="100000">
              <a:schemeClr val="lt2"/>
            </a:gs>
          </a:gsLst>
          <a:lin ang="2698631" scaled="0"/>
        </a:gradFill>
        <a:effectLst/>
      </p:bgPr>
    </p:bg>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2139925" y="1712225"/>
            <a:ext cx="4864200" cy="1644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3" name="Google Shape;53;p9"/>
          <p:cNvSpPr/>
          <p:nvPr/>
        </p:nvSpPr>
        <p:spPr>
          <a:xfrm flipH="1">
            <a:off x="-9"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1"/>
            </a:gs>
            <a:gs pos="100000">
              <a:schemeClr val="lt2"/>
            </a:gs>
          </a:gsLst>
          <a:lin ang="2698631" scaled="0"/>
        </a:gradFill>
        <a:effectLst/>
      </p:bgPr>
    </p:bg>
    <p:spTree>
      <p:nvGrpSpPr>
        <p:cNvPr id="1" name="Shape 54"/>
        <p:cNvGrpSpPr/>
        <p:nvPr/>
      </p:nvGrpSpPr>
      <p:grpSpPr>
        <a:xfrm>
          <a:off x="0" y="0"/>
          <a:ext cx="0" cy="0"/>
          <a:chOff x="0" y="0"/>
          <a:chExt cx="0" cy="0"/>
        </a:xfrm>
      </p:grpSpPr>
      <p:sp>
        <p:nvSpPr>
          <p:cNvPr id="55" name="Google Shape;55;p10"/>
          <p:cNvSpPr/>
          <p:nvPr/>
        </p:nvSpPr>
        <p:spPr>
          <a:xfrm>
            <a:off x="2709980"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0"/>
          <p:cNvSpPr/>
          <p:nvPr/>
        </p:nvSpPr>
        <p:spPr>
          <a:xfrm>
            <a:off x="13" y="4067"/>
            <a:ext cx="5996055" cy="4459748"/>
          </a:xfrm>
          <a:custGeom>
            <a:avLst/>
            <a:gdLst/>
            <a:ahLst/>
            <a:cxnLst/>
            <a:rect l="l" t="t" r="r" b="b"/>
            <a:pathLst>
              <a:path w="121630" h="90466" extrusionOk="0">
                <a:moveTo>
                  <a:pt x="1" y="1"/>
                </a:moveTo>
                <a:lnTo>
                  <a:pt x="1" y="89520"/>
                </a:lnTo>
                <a:cubicBezTo>
                  <a:pt x="2415" y="90107"/>
                  <a:pt x="5391" y="90466"/>
                  <a:pt x="8641" y="90466"/>
                </a:cubicBezTo>
                <a:cubicBezTo>
                  <a:pt x="21536" y="90466"/>
                  <a:pt x="38723" y="84819"/>
                  <a:pt x="42056" y="65440"/>
                </a:cubicBezTo>
                <a:cubicBezTo>
                  <a:pt x="45105" y="47715"/>
                  <a:pt x="48968" y="43796"/>
                  <a:pt x="57073" y="43796"/>
                </a:cubicBezTo>
                <a:cubicBezTo>
                  <a:pt x="63200" y="43796"/>
                  <a:pt x="71751" y="46035"/>
                  <a:pt x="84206" y="46243"/>
                </a:cubicBezTo>
                <a:cubicBezTo>
                  <a:pt x="84456" y="46247"/>
                  <a:pt x="84703" y="46249"/>
                  <a:pt x="84948" y="46249"/>
                </a:cubicBezTo>
                <a:cubicBezTo>
                  <a:pt x="121629" y="46249"/>
                  <a:pt x="111539" y="1"/>
                  <a:pt x="111539" y="1"/>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0"/>
          <p:cNvSpPr/>
          <p:nvPr/>
        </p:nvSpPr>
        <p:spPr>
          <a:xfrm>
            <a:off x="0"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a:off x="3535716"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txBox="1">
            <a:spLocks noGrp="1"/>
          </p:cNvSpPr>
          <p:nvPr>
            <p:ph type="title"/>
          </p:nvPr>
        </p:nvSpPr>
        <p:spPr>
          <a:xfrm>
            <a:off x="4375725" y="863100"/>
            <a:ext cx="4045200" cy="14823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sz="36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0" name="Google Shape;60;p10"/>
          <p:cNvSpPr txBox="1">
            <a:spLocks noGrp="1"/>
          </p:cNvSpPr>
          <p:nvPr>
            <p:ph type="subTitle" idx="1"/>
          </p:nvPr>
        </p:nvSpPr>
        <p:spPr>
          <a:xfrm>
            <a:off x="720000" y="2201675"/>
            <a:ext cx="7518600" cy="1892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800"/>
              <a:buFont typeface="Open Sans"/>
              <a:buChar char="●"/>
              <a:defRPr sz="1400"/>
            </a:lvl1pPr>
            <a:lvl2pPr lvl="1" algn="ctr">
              <a:lnSpc>
                <a:spcPct val="100000"/>
              </a:lnSpc>
              <a:spcBef>
                <a:spcPts val="0"/>
              </a:spcBef>
              <a:spcAft>
                <a:spcPts val="0"/>
              </a:spcAft>
              <a:buSzPts val="800"/>
              <a:buFont typeface="Open Sans"/>
              <a:buChar char="○"/>
              <a:defRPr sz="2100"/>
            </a:lvl2pPr>
            <a:lvl3pPr lvl="2" algn="ctr">
              <a:lnSpc>
                <a:spcPct val="100000"/>
              </a:lnSpc>
              <a:spcBef>
                <a:spcPts val="0"/>
              </a:spcBef>
              <a:spcAft>
                <a:spcPts val="0"/>
              </a:spcAft>
              <a:buSzPts val="800"/>
              <a:buFont typeface="Open Sans"/>
              <a:buChar char="■"/>
              <a:defRPr sz="2100"/>
            </a:lvl3pPr>
            <a:lvl4pPr lvl="3" algn="ctr">
              <a:lnSpc>
                <a:spcPct val="100000"/>
              </a:lnSpc>
              <a:spcBef>
                <a:spcPts val="0"/>
              </a:spcBef>
              <a:spcAft>
                <a:spcPts val="0"/>
              </a:spcAft>
              <a:buSzPts val="800"/>
              <a:buFont typeface="Open Sans"/>
              <a:buChar char="●"/>
              <a:defRPr sz="2100"/>
            </a:lvl4pPr>
            <a:lvl5pPr lvl="4" algn="ctr">
              <a:lnSpc>
                <a:spcPct val="100000"/>
              </a:lnSpc>
              <a:spcBef>
                <a:spcPts val="0"/>
              </a:spcBef>
              <a:spcAft>
                <a:spcPts val="0"/>
              </a:spcAft>
              <a:buSzPts val="1100"/>
              <a:buFont typeface="Open Sans"/>
              <a:buChar char="○"/>
              <a:defRPr sz="2100"/>
            </a:lvl5pPr>
            <a:lvl6pPr lvl="5" algn="ctr">
              <a:lnSpc>
                <a:spcPct val="100000"/>
              </a:lnSpc>
              <a:spcBef>
                <a:spcPts val="0"/>
              </a:spcBef>
              <a:spcAft>
                <a:spcPts val="0"/>
              </a:spcAft>
              <a:buSzPts val="1100"/>
              <a:buFont typeface="Open Sans"/>
              <a:buChar char="■"/>
              <a:defRPr sz="2100"/>
            </a:lvl6pPr>
            <a:lvl7pPr lvl="6" algn="ctr">
              <a:lnSpc>
                <a:spcPct val="100000"/>
              </a:lnSpc>
              <a:spcBef>
                <a:spcPts val="0"/>
              </a:spcBef>
              <a:spcAft>
                <a:spcPts val="0"/>
              </a:spcAft>
              <a:buSzPts val="700"/>
              <a:buFont typeface="Open Sans"/>
              <a:buChar char="●"/>
              <a:defRPr sz="2100"/>
            </a:lvl7pPr>
            <a:lvl8pPr lvl="7" algn="ctr">
              <a:lnSpc>
                <a:spcPct val="100000"/>
              </a:lnSpc>
              <a:spcBef>
                <a:spcPts val="0"/>
              </a:spcBef>
              <a:spcAft>
                <a:spcPts val="0"/>
              </a:spcAft>
              <a:buSzPts val="700"/>
              <a:buFont typeface="Open Sans"/>
              <a:buChar char="○"/>
              <a:defRPr sz="2100"/>
            </a:lvl8pPr>
            <a:lvl9pPr lvl="8" algn="ctr">
              <a:lnSpc>
                <a:spcPct val="100000"/>
              </a:lnSpc>
              <a:spcBef>
                <a:spcPts val="0"/>
              </a:spcBef>
              <a:spcAft>
                <a:spcPts val="0"/>
              </a:spcAft>
              <a:buSzPts val="600"/>
              <a:buFont typeface="Open Sans"/>
              <a:buChar char="■"/>
              <a:defRPr sz="2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2pPr>
            <a:lvl3pPr lvl="2">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3pPr>
            <a:lvl4pPr lvl="3">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4pPr>
            <a:lvl5pPr lvl="4">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5pPr>
            <a:lvl6pPr lvl="5">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6pPr>
            <a:lvl7pPr lvl="6">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7pPr>
            <a:lvl8pPr lvl="7">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8pPr>
            <a:lvl9pPr lvl="8">
              <a:spcBef>
                <a:spcPts val="0"/>
              </a:spcBef>
              <a:spcAft>
                <a:spcPts val="0"/>
              </a:spcAft>
              <a:buClr>
                <a:schemeClr val="lt1"/>
              </a:buClr>
              <a:buSzPts val="2800"/>
              <a:buFont typeface="Josefin Sans"/>
              <a:buNone/>
              <a:defRPr sz="2800" b="1">
                <a:solidFill>
                  <a:schemeClr val="lt1"/>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uli"/>
              <a:buChar char="●"/>
              <a:defRPr sz="1800">
                <a:solidFill>
                  <a:schemeClr val="lt1"/>
                </a:solidFill>
                <a:latin typeface="Muli"/>
                <a:ea typeface="Muli"/>
                <a:cs typeface="Muli"/>
                <a:sym typeface="Muli"/>
              </a:defRPr>
            </a:lvl1pPr>
            <a:lvl2pPr marL="914400" lvl="1" indent="-3175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2pPr>
            <a:lvl3pPr marL="1371600" lvl="2" indent="-3175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3pPr>
            <a:lvl4pPr marL="1828800" lvl="3" indent="-3175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4pPr>
            <a:lvl5pPr marL="2286000" lvl="4" indent="-3175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5pPr>
            <a:lvl6pPr marL="2743200" lvl="5" indent="-3175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6pPr>
            <a:lvl7pPr marL="3200400" lvl="6" indent="-3175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7pPr>
            <a:lvl8pPr marL="3657600" lvl="7" indent="-317500">
              <a:lnSpc>
                <a:spcPct val="115000"/>
              </a:lnSpc>
              <a:spcBef>
                <a:spcPts val="1600"/>
              </a:spcBef>
              <a:spcAft>
                <a:spcPts val="0"/>
              </a:spcAft>
              <a:buClr>
                <a:schemeClr val="lt1"/>
              </a:buClr>
              <a:buSzPts val="1400"/>
              <a:buFont typeface="Muli"/>
              <a:buChar char="○"/>
              <a:defRPr>
                <a:solidFill>
                  <a:schemeClr val="lt1"/>
                </a:solidFill>
                <a:latin typeface="Muli"/>
                <a:ea typeface="Muli"/>
                <a:cs typeface="Muli"/>
                <a:sym typeface="Muli"/>
              </a:defRPr>
            </a:lvl8pPr>
            <a:lvl9pPr marL="4114800" lvl="8" indent="-317500">
              <a:lnSpc>
                <a:spcPct val="115000"/>
              </a:lnSpc>
              <a:spcBef>
                <a:spcPts val="1600"/>
              </a:spcBef>
              <a:spcAft>
                <a:spcPts val="1600"/>
              </a:spcAft>
              <a:buClr>
                <a:schemeClr val="lt1"/>
              </a:buClr>
              <a:buSzPts val="1400"/>
              <a:buFont typeface="Muli"/>
              <a:buChar char="■"/>
              <a:defRPr>
                <a:solidFill>
                  <a:schemeClr val="lt1"/>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70" name="Google Shape;170;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PyJYumWbeJoDLmjsqB-yqG9SyNTD0U8-ddZ72UvN3Kw/copy"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0.xml"/><Relationship Id="rId5" Type="http://schemas.openxmlformats.org/officeDocument/2006/relationships/image" Target="../media/image12.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5.xml"/><Relationship Id="rId5" Type="http://schemas.openxmlformats.org/officeDocument/2006/relationships/image" Target="../media/image18.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photo/low-angle-modern-glass-buildings_5508099.htm/?utm_source=slidesgo_template&amp;utm_medium=referral-link&amp;utm_campaign=sg_resources&amp;utm_content=freepik" TargetMode="External"/><Relationship Id="rId13" Type="http://schemas.openxmlformats.org/officeDocument/2006/relationships/hyperlink" Target="https://www.freepik.com/free-vector/colorful-background_4398831.htm/?utm_source=slidesgo_template&amp;utm_medium=referral-link&amp;utm_campaign=sg_resources&amp;utm_content=freepik" TargetMode="External"/><Relationship Id="rId3" Type="http://schemas.openxmlformats.org/officeDocument/2006/relationships/hyperlink" Target="https://www.freepik.com/free-photo/low-angle-high-rise-buildings_5508100.htm/?utm_source=slidesgo_template&amp;utm_medium=referral-link&amp;utm_campaign=sg_resources&amp;utm_content=freepik" TargetMode="External"/><Relationship Id="rId7" Type="http://schemas.openxmlformats.org/officeDocument/2006/relationships/hyperlink" Target="https://www.freepik.com/free-photo/bottom-view-modern-glass-buildings_5508097.htm/?utm_source=slidesgo_template&amp;utm_medium=referral-link&amp;utm_campaign=sg_resources&amp;utm_content=freepik" TargetMode="External"/><Relationship Id="rId12" Type="http://schemas.openxmlformats.org/officeDocument/2006/relationships/hyperlink" Target="https://www.freepik.com/free-photo/cityscape-with-high-rise-buildings-dusk_5508805.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hyperlink" Target="https://www.freepik.com/free-photo/view-wide-spread-urban-area-skyline_5508114.htm/?utm_source=slidesgo_template&amp;utm_medium=referral-link&amp;utm_campaign=sg_resources&amp;utm_content=freepik" TargetMode="External"/><Relationship Id="rId11" Type="http://schemas.openxmlformats.org/officeDocument/2006/relationships/hyperlink" Target="https://www.freepik.com/free-photo/financial-district-new-york-city_5510813.htm/?utm_source=slidesgo_template&amp;utm_medium=referral-link&amp;utm_campaign=sg_resources&amp;utm_content=freepik" TargetMode="External"/><Relationship Id="rId5" Type="http://schemas.openxmlformats.org/officeDocument/2006/relationships/hyperlink" Target="https://www.freepik.com/free-photo/low-angle-glass-high-rise-building_5508108.htm/?utm_source=slidesgo_template&amp;utm_medium=referral-link&amp;utm_campaign=sg_resources&amp;utm_content=freepik" TargetMode="External"/><Relationship Id="rId10" Type="http://schemas.openxmlformats.org/officeDocument/2006/relationships/hyperlink" Target="https://www.freepik.com/free-photo/modern-building-urban-zone-low-angle_5508076.htm/?utm_source=slidesgo_template&amp;utm_medium=referral-link&amp;utm_campaign=sg_resources&amp;utm_content=freepik" TargetMode="External"/><Relationship Id="rId4" Type="http://schemas.openxmlformats.org/officeDocument/2006/relationships/hyperlink" Target="https://www.freepik.com/free-photo/aerial-view-urban-space-with-building-close-up_5508106.htm/?utm_source=slidesgo_template&amp;utm_medium=referral-link&amp;utm_campaign=sg_resources&amp;utm_content=freepik" TargetMode="External"/><Relationship Id="rId9" Type="http://schemas.openxmlformats.org/officeDocument/2006/relationships/hyperlink" Target="https://www.freepik.com/free-photo/bottom-view-urban-space-with-skyscrapers_5508080.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photo/low-angle-corner-modern-building_5508088.htm/?utm_source=slidesgo_template&amp;utm_medium=referral-link&amp;utm_campaign=sg_resources&amp;utm_content=freepik" TargetMode="External"/><Relationship Id="rId13" Type="http://schemas.openxmlformats.org/officeDocument/2006/relationships/hyperlink" Target="https://www.freepik.com/free-photo/bottom-view-glass-building-with-reflection_5508090.htm/?utm_source=slidesgo_template&amp;utm_medium=referral-link&amp;utm_campaign=sg_resources&amp;utm_content=freepik" TargetMode="External"/><Relationship Id="rId3" Type="http://schemas.openxmlformats.org/officeDocument/2006/relationships/hyperlink" Target="https://www.freepik.com/free-photo/low-angle-view-urban-buildings_5508074.htm/?utm_source=slidesgo_template&amp;utm_medium=referral-link&amp;utm_campaign=sg_resources&amp;utm_content=freepik" TargetMode="External"/><Relationship Id="rId7" Type="http://schemas.openxmlformats.org/officeDocument/2006/relationships/hyperlink" Target="https://www.freepik.com/free-photo/low-angle-edge-modern-building_5508087.htm/?utm_source=slidesgo_template&amp;utm_medium=referral-link&amp;utm_campaign=sg_resources&amp;utm_content=freepik" TargetMode="External"/><Relationship Id="rId12" Type="http://schemas.openxmlformats.org/officeDocument/2006/relationships/hyperlink" Target="https://www.freepik.com/free-photo/portrait-attractive-smiling-woman-office_4858734.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23.xml"/><Relationship Id="rId6" Type="http://schemas.openxmlformats.org/officeDocument/2006/relationships/hyperlink" Target="https://www.freepik.com/free-photo/low-angle-view-high-rise-buildings_5508077.htm/?utm_source=slidesgo_template&amp;utm_medium=referral-link&amp;utm_campaign=sg_resources&amp;utm_content=freepik" TargetMode="External"/><Relationship Id="rId11" Type="http://schemas.openxmlformats.org/officeDocument/2006/relationships/hyperlink" Target="https://www.freepik.com/free-photo/smiling-ethnic-woman-with-gray-laptop_4887908.htm/?utm_source=slidesgo_template&amp;utm_medium=referral-link&amp;utm_campaign=sg_resources&amp;utm_content=freepik" TargetMode="External"/><Relationship Id="rId5" Type="http://schemas.openxmlformats.org/officeDocument/2006/relationships/hyperlink" Target="https://www.freepik.com/free-photo/bottom-view-buildings-urban-environment_5510810.htm/?utm_source=slidesgo_template&amp;utm_medium=referral-link&amp;utm_campaign=sg_resources&amp;utm_content=freepik" TargetMode="External"/><Relationship Id="rId10" Type="http://schemas.openxmlformats.org/officeDocument/2006/relationships/hyperlink" Target="https://www.freepik.com/free-photo/medium-shot-happy-man-looking-camera_5236723.htm/?utm_source=slidesgo_template&amp;utm_medium=referral-link&amp;utm_campaign=sg_resources&amp;utm_content=freepik" TargetMode="External"/><Relationship Id="rId4" Type="http://schemas.openxmlformats.org/officeDocument/2006/relationships/hyperlink" Target="https://www.freepik.com/free-photo/close-up-high-rise-building-black-white_5508115.htm/?utm_source=slidesgo_template&amp;utm_medium=referral-link&amp;utm_campaign=sg_resources&amp;utm_content=freepik" TargetMode="External"/><Relationship Id="rId9" Type="http://schemas.openxmlformats.org/officeDocument/2006/relationships/hyperlink" Target="https://www.freepik.com/free-photo/modern-building-urban-area-low-angle_5508073.htm/?utm_source=slidesgo_template&amp;utm_medium=referral-link&amp;utm_campaign=sg_resources&amp;utm_content=freepik" TargetMode="External"/><Relationship Id="rId14" Type="http://schemas.openxmlformats.org/officeDocument/2006/relationships/hyperlink" Target="https://www.freepik.com/free-vector/dark-background-with-abstract-shapes_4088085.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35.xml"/><Relationship Id="rId1" Type="http://schemas.openxmlformats.org/officeDocument/2006/relationships/slideLayout" Target="../slideLayouts/slideLayout25.xml"/><Relationship Id="rId4" Type="http://schemas.openxmlformats.org/officeDocument/2006/relationships/hyperlink" Target="https://fonts.google.com/specimen/Muli"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5.xml"/><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2698631" scaled="0"/>
        </a:gradFill>
        <a:effectLst/>
      </p:bgPr>
    </p:bg>
    <p:spTree>
      <p:nvGrpSpPr>
        <p:cNvPr id="1" name="Shape 175"/>
        <p:cNvGrpSpPr/>
        <p:nvPr/>
      </p:nvGrpSpPr>
      <p:grpSpPr>
        <a:xfrm>
          <a:off x="0" y="0"/>
          <a:ext cx="0" cy="0"/>
          <a:chOff x="0" y="0"/>
          <a:chExt cx="0" cy="0"/>
        </a:xfrm>
      </p:grpSpPr>
      <p:sp>
        <p:nvSpPr>
          <p:cNvPr id="176" name="Google Shape;176;p28"/>
          <p:cNvSpPr txBox="1">
            <a:spLocks noGrp="1"/>
          </p:cNvSpPr>
          <p:nvPr>
            <p:ph type="ctrTitle"/>
          </p:nvPr>
        </p:nvSpPr>
        <p:spPr>
          <a:xfrm>
            <a:off x="480417" y="1127740"/>
            <a:ext cx="8036466" cy="316386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sz="6000" i="0" dirty="0">
                <a:solidFill>
                  <a:srgbClr val="000000"/>
                </a:solidFill>
                <a:effectLst/>
                <a:latin typeface="Aptos Display" panose="020B0004020202020204" pitchFamily="34" charset="0"/>
              </a:rPr>
              <a:t>Balaton-Felvidéki MBK </a:t>
            </a:r>
            <a:r>
              <a:rPr lang="hu-HU" sz="6000" i="0" dirty="0">
                <a:solidFill>
                  <a:srgbClr val="000000"/>
                </a:solidFill>
                <a:effectLst/>
                <a:latin typeface="Aptos Display" panose="020B0004020202020204" pitchFamily="34" charset="0"/>
                <a:sym typeface="Wingdings" panose="05000000000000000000" pitchFamily="2" charset="2"/>
              </a:rPr>
              <a:t> </a:t>
            </a:r>
            <a:r>
              <a:rPr lang="hu-HU" sz="6000" u="sng" dirty="0">
                <a:solidFill>
                  <a:srgbClr val="000000"/>
                </a:solidFill>
                <a:latin typeface="Aptos Display" panose="020B0004020202020204" pitchFamily="34" charset="0"/>
                <a:sym typeface="Wingdings" panose="05000000000000000000" pitchFamily="2" charset="2"/>
              </a:rPr>
              <a:t>w</a:t>
            </a:r>
            <a:r>
              <a:rPr lang="hu-HU" sz="6000" i="0" u="sng" dirty="0">
                <a:solidFill>
                  <a:srgbClr val="000000"/>
                </a:solidFill>
                <a:effectLst/>
                <a:latin typeface="Aptos Display" panose="020B0004020202020204" pitchFamily="34" charset="0"/>
                <a:sym typeface="Wingdings" panose="05000000000000000000" pitchFamily="2" charset="2"/>
              </a:rPr>
              <a:t>eblapkészítés</a:t>
            </a:r>
            <a:endParaRPr sz="6000" u="sng" dirty="0">
              <a:solidFill>
                <a:srgbClr val="000000"/>
              </a:solidFill>
              <a:latin typeface="Aptos Display" panose="020B0004020202020204" pitchFamily="34" charset="0"/>
              <a:sym typeface="Montserrat"/>
            </a:endParaRPr>
          </a:p>
        </p:txBody>
      </p:sp>
      <p:grpSp>
        <p:nvGrpSpPr>
          <p:cNvPr id="178" name="Google Shape;178;p28"/>
          <p:cNvGrpSpPr/>
          <p:nvPr/>
        </p:nvGrpSpPr>
        <p:grpSpPr>
          <a:xfrm>
            <a:off x="4167750" y="4704850"/>
            <a:ext cx="808500" cy="92100"/>
            <a:chOff x="3570750" y="4704850"/>
            <a:chExt cx="808500" cy="92100"/>
          </a:xfrm>
        </p:grpSpPr>
        <p:sp>
          <p:nvSpPr>
            <p:cNvPr id="179" name="Google Shape;179;p28"/>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8"/>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28"/>
          <p:cNvSpPr txBox="1">
            <a:spLocks noGrp="1"/>
          </p:cNvSpPr>
          <p:nvPr>
            <p:ph type="subTitle" idx="1"/>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sz="800" dirty="0">
                <a:latin typeface="Montserrat"/>
                <a:ea typeface="Montserrat"/>
                <a:cs typeface="Montserrat"/>
                <a:sym typeface="Montserrat"/>
              </a:rPr>
              <a:t>Projekt jelentés</a:t>
            </a:r>
            <a:endParaRPr sz="800" dirty="0">
              <a:latin typeface="Montserrat"/>
              <a:ea typeface="Montserrat"/>
              <a:cs typeface="Montserrat"/>
              <a:sym typeface="Montserrat"/>
            </a:endParaRPr>
          </a:p>
        </p:txBody>
      </p:sp>
      <p:cxnSp>
        <p:nvCxnSpPr>
          <p:cNvPr id="184" name="Google Shape;184;p28"/>
          <p:cNvCxnSpPr/>
          <p:nvPr/>
        </p:nvCxnSpPr>
        <p:spPr>
          <a:xfrm>
            <a:off x="720000"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3"/>
        <p:cNvGrpSpPr/>
        <p:nvPr/>
      </p:nvGrpSpPr>
      <p:grpSpPr>
        <a:xfrm>
          <a:off x="0" y="0"/>
          <a:ext cx="0" cy="0"/>
          <a:chOff x="0" y="0"/>
          <a:chExt cx="0" cy="0"/>
        </a:xfrm>
      </p:grpSpPr>
      <p:sp>
        <p:nvSpPr>
          <p:cNvPr id="334" name="Google Shape;334;p38"/>
          <p:cNvSpPr txBox="1">
            <a:spLocks noGrp="1"/>
          </p:cNvSpPr>
          <p:nvPr>
            <p:ph type="title"/>
          </p:nvPr>
        </p:nvSpPr>
        <p:spPr>
          <a:xfrm>
            <a:off x="2139925" y="1712225"/>
            <a:ext cx="4864200" cy="164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
        <p:nvSpPr>
          <p:cNvPr id="335" name="Google Shape;335;p38"/>
          <p:cNvSpPr/>
          <p:nvPr/>
        </p:nvSpPr>
        <p:spPr>
          <a:xfrm>
            <a:off x="3542310" y="1869557"/>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38"/>
          <p:cNvGrpSpPr/>
          <p:nvPr/>
        </p:nvGrpSpPr>
        <p:grpSpPr>
          <a:xfrm>
            <a:off x="4167750" y="4704850"/>
            <a:ext cx="808500" cy="92100"/>
            <a:chOff x="3570750" y="4704850"/>
            <a:chExt cx="808500" cy="92100"/>
          </a:xfrm>
        </p:grpSpPr>
        <p:sp>
          <p:nvSpPr>
            <p:cNvPr id="337" name="Google Shape;337;p38"/>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2698631" scaled="0"/>
        </a:gradFill>
        <a:effectLst/>
      </p:bgPr>
    </p:bg>
    <p:spTree>
      <p:nvGrpSpPr>
        <p:cNvPr id="1" name="Shape 344"/>
        <p:cNvGrpSpPr/>
        <p:nvPr/>
      </p:nvGrpSpPr>
      <p:grpSpPr>
        <a:xfrm>
          <a:off x="0" y="0"/>
          <a:ext cx="0" cy="0"/>
          <a:chOff x="0" y="0"/>
          <a:chExt cx="0" cy="0"/>
        </a:xfrm>
      </p:grpSpPr>
      <p:sp>
        <p:nvSpPr>
          <p:cNvPr id="345" name="Google Shape;345;p39"/>
          <p:cNvSpPr/>
          <p:nvPr/>
        </p:nvSpPr>
        <p:spPr>
          <a:xfrm flipH="1">
            <a:off x="3" y="25"/>
            <a:ext cx="6434014" cy="5143405"/>
          </a:xfrm>
          <a:custGeom>
            <a:avLst/>
            <a:gdLst/>
            <a:ahLst/>
            <a:cxnLst/>
            <a:rect l="l" t="t" r="r" b="b"/>
            <a:pathLst>
              <a:path w="130514" h="104334" extrusionOk="0">
                <a:moveTo>
                  <a:pt x="100994" y="0"/>
                </a:moveTo>
                <a:cubicBezTo>
                  <a:pt x="100994" y="0"/>
                  <a:pt x="86231" y="3585"/>
                  <a:pt x="91811" y="31162"/>
                </a:cubicBezTo>
                <a:cubicBezTo>
                  <a:pt x="96364" y="53637"/>
                  <a:pt x="94006" y="81607"/>
                  <a:pt x="66172" y="81607"/>
                </a:cubicBezTo>
                <a:cubicBezTo>
                  <a:pt x="65925" y="81607"/>
                  <a:pt x="65676" y="81604"/>
                  <a:pt x="65425" y="81600"/>
                </a:cubicBezTo>
                <a:cubicBezTo>
                  <a:pt x="55492" y="81425"/>
                  <a:pt x="44349" y="76049"/>
                  <a:pt x="33001" y="76049"/>
                </a:cubicBezTo>
                <a:cubicBezTo>
                  <a:pt x="27645" y="76049"/>
                  <a:pt x="22243" y="77246"/>
                  <a:pt x="16902" y="80753"/>
                </a:cubicBezTo>
                <a:cubicBezTo>
                  <a:pt x="2879" y="89963"/>
                  <a:pt x="1" y="104334"/>
                  <a:pt x="1" y="104334"/>
                </a:cubicBezTo>
                <a:lnTo>
                  <a:pt x="130513" y="104334"/>
                </a:lnTo>
                <a:lnTo>
                  <a:pt x="130513" y="0"/>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9"/>
          <p:cNvSpPr/>
          <p:nvPr/>
        </p:nvSpPr>
        <p:spPr>
          <a:xfrm flipH="1">
            <a:off x="0" y="1862963"/>
            <a:ext cx="5608281" cy="3280502"/>
          </a:xfrm>
          <a:custGeom>
            <a:avLst/>
            <a:gdLst/>
            <a:ahLst/>
            <a:cxnLst/>
            <a:rect l="l" t="t" r="r" b="b"/>
            <a:pathLst>
              <a:path w="113764" h="66545" extrusionOk="0">
                <a:moveTo>
                  <a:pt x="113763" y="1"/>
                </a:moveTo>
                <a:cubicBezTo>
                  <a:pt x="113763" y="1"/>
                  <a:pt x="94363" y="5103"/>
                  <a:pt x="77775" y="33272"/>
                </a:cubicBezTo>
                <a:cubicBezTo>
                  <a:pt x="67864" y="50104"/>
                  <a:pt x="57286" y="53491"/>
                  <a:pt x="45819" y="53491"/>
                </a:cubicBezTo>
                <a:cubicBezTo>
                  <a:pt x="38095" y="53491"/>
                  <a:pt x="29967" y="51954"/>
                  <a:pt x="21367" y="51954"/>
                </a:cubicBezTo>
                <a:cubicBezTo>
                  <a:pt x="0" y="51954"/>
                  <a:pt x="792" y="66545"/>
                  <a:pt x="792" y="66545"/>
                </a:cubicBezTo>
                <a:lnTo>
                  <a:pt x="113763" y="66545"/>
                </a:lnTo>
                <a:lnTo>
                  <a:pt x="113763" y="1"/>
                </a:ln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9"/>
          <p:cNvSpPr/>
          <p:nvPr/>
        </p:nvSpPr>
        <p:spPr>
          <a:xfrm flipH="1">
            <a:off x="3881932" y="25"/>
            <a:ext cx="5262064" cy="3072467"/>
          </a:xfrm>
          <a:custGeom>
            <a:avLst/>
            <a:gdLst/>
            <a:ahLst/>
            <a:cxnLst/>
            <a:rect l="l" t="t" r="r" b="b"/>
            <a:pathLst>
              <a:path w="106741" h="62325" extrusionOk="0">
                <a:moveTo>
                  <a:pt x="106740" y="0"/>
                </a:moveTo>
                <a:lnTo>
                  <a:pt x="1" y="83"/>
                </a:lnTo>
                <a:lnTo>
                  <a:pt x="1" y="61346"/>
                </a:lnTo>
                <a:cubicBezTo>
                  <a:pt x="1" y="61346"/>
                  <a:pt x="3546" y="62324"/>
                  <a:pt x="8431" y="62324"/>
                </a:cubicBezTo>
                <a:cubicBezTo>
                  <a:pt x="17345" y="62324"/>
                  <a:pt x="30721" y="59067"/>
                  <a:pt x="35169" y="40668"/>
                </a:cubicBezTo>
                <a:cubicBezTo>
                  <a:pt x="39815" y="21454"/>
                  <a:pt x="48059" y="15875"/>
                  <a:pt x="55684" y="15875"/>
                </a:cubicBezTo>
                <a:cubicBezTo>
                  <a:pt x="59361" y="15875"/>
                  <a:pt x="62895" y="17173"/>
                  <a:pt x="65811" y="18864"/>
                </a:cubicBezTo>
                <a:cubicBezTo>
                  <a:pt x="71333" y="22067"/>
                  <a:pt x="77411" y="23685"/>
                  <a:pt x="83155" y="23685"/>
                </a:cubicBezTo>
                <a:cubicBezTo>
                  <a:pt x="95750" y="23685"/>
                  <a:pt x="106740" y="15906"/>
                  <a:pt x="106740" y="0"/>
                </a:cubicBezTo>
                <a:close/>
              </a:path>
            </a:pathLst>
          </a:custGeom>
          <a:gradFill>
            <a:gsLst>
              <a:gs pos="0">
                <a:schemeClr val="dk1"/>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9"/>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grpSp>
        <p:nvGrpSpPr>
          <p:cNvPr id="349" name="Google Shape;349;p39"/>
          <p:cNvGrpSpPr/>
          <p:nvPr/>
        </p:nvGrpSpPr>
        <p:grpSpPr>
          <a:xfrm>
            <a:off x="4167750" y="4704850"/>
            <a:ext cx="808500" cy="92100"/>
            <a:chOff x="3570750" y="4704850"/>
            <a:chExt cx="808500" cy="92100"/>
          </a:xfrm>
        </p:grpSpPr>
        <p:sp>
          <p:nvSpPr>
            <p:cNvPr id="350" name="Google Shape;350;p39"/>
            <p:cNvSpPr/>
            <p:nvPr/>
          </p:nvSpPr>
          <p:spPr>
            <a:xfrm>
              <a:off x="35707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9"/>
            <p:cNvSpPr/>
            <p:nvPr/>
          </p:nvSpPr>
          <p:spPr>
            <a:xfrm>
              <a:off x="38095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9"/>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9"/>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 name="Google Shape;354;p39"/>
          <p:cNvSpPr txBox="1">
            <a:spLocks noGrp="1"/>
          </p:cNvSpPr>
          <p:nvPr>
            <p:ph type="title"/>
          </p:nvPr>
        </p:nvSpPr>
        <p:spPr>
          <a:xfrm>
            <a:off x="3885425" y="1232241"/>
            <a:ext cx="4529700" cy="14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 </a:t>
            </a:r>
            <a:r>
              <a:rPr lang="en">
                <a:solidFill>
                  <a:schemeClr val="lt1"/>
                </a:solidFill>
              </a:rPr>
              <a:t>Name of This Section</a:t>
            </a:r>
            <a:endParaRPr/>
          </a:p>
        </p:txBody>
      </p:sp>
      <p:sp>
        <p:nvSpPr>
          <p:cNvPr id="355" name="Google Shape;355;p39"/>
          <p:cNvSpPr txBox="1">
            <a:spLocks noGrp="1"/>
          </p:cNvSpPr>
          <p:nvPr>
            <p:ph type="subTitle" idx="1"/>
          </p:nvPr>
        </p:nvSpPr>
        <p:spPr>
          <a:xfrm>
            <a:off x="5505725" y="2714541"/>
            <a:ext cx="2909400" cy="76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could enter a subtitle here if you need it</a:t>
            </a:r>
            <a:endParaRPr/>
          </a:p>
        </p:txBody>
      </p:sp>
      <p:pic>
        <p:nvPicPr>
          <p:cNvPr id="356" name="Google Shape;356;p39"/>
          <p:cNvPicPr preferRelativeResize="0"/>
          <p:nvPr/>
        </p:nvPicPr>
        <p:blipFill rotWithShape="1">
          <a:blip r:embed="rId3">
            <a:alphaModFix/>
          </a:blip>
          <a:srcRect l="43917"/>
          <a:stretch/>
        </p:blipFill>
        <p:spPr>
          <a:xfrm>
            <a:off x="0" y="1232250"/>
            <a:ext cx="3285894" cy="3911223"/>
          </a:xfrm>
          <a:prstGeom prst="rect">
            <a:avLst/>
          </a:prstGeom>
          <a:noFill/>
          <a:ln>
            <a:noFill/>
          </a:ln>
        </p:spPr>
      </p:pic>
      <p:cxnSp>
        <p:nvCxnSpPr>
          <p:cNvPr id="357" name="Google Shape;357;p39"/>
          <p:cNvCxnSpPr/>
          <p:nvPr/>
        </p:nvCxnSpPr>
        <p:spPr>
          <a:xfrm>
            <a:off x="8420775" y="36955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361"/>
        <p:cNvGrpSpPr/>
        <p:nvPr/>
      </p:nvGrpSpPr>
      <p:grpSpPr>
        <a:xfrm>
          <a:off x="0" y="0"/>
          <a:ext cx="0" cy="0"/>
          <a:chOff x="0" y="0"/>
          <a:chExt cx="0" cy="0"/>
        </a:xfrm>
      </p:grpSpPr>
      <p:sp>
        <p:nvSpPr>
          <p:cNvPr id="362" name="Google Shape;362;p40"/>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363" name="Google Shape;363;p40"/>
          <p:cNvSpPr txBox="1">
            <a:spLocks noGrp="1"/>
          </p:cNvSpPr>
          <p:nvPr>
            <p:ph type="title"/>
          </p:nvPr>
        </p:nvSpPr>
        <p:spPr>
          <a:xfrm>
            <a:off x="720000" y="1003925"/>
            <a:ext cx="6107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Reinforce the Concept Using Infographics!</a:t>
            </a:r>
            <a:endParaRPr/>
          </a:p>
        </p:txBody>
      </p:sp>
      <p:grpSp>
        <p:nvGrpSpPr>
          <p:cNvPr id="364" name="Google Shape;364;p40"/>
          <p:cNvGrpSpPr/>
          <p:nvPr/>
        </p:nvGrpSpPr>
        <p:grpSpPr>
          <a:xfrm>
            <a:off x="3426567" y="2084384"/>
            <a:ext cx="285125" cy="285125"/>
            <a:chOff x="6216367" y="1970156"/>
            <a:chExt cx="361147" cy="361147"/>
          </a:xfrm>
        </p:grpSpPr>
        <p:sp>
          <p:nvSpPr>
            <p:cNvPr id="365" name="Google Shape;365;p4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40"/>
          <p:cNvSpPr txBox="1"/>
          <p:nvPr/>
        </p:nvSpPr>
        <p:spPr>
          <a:xfrm>
            <a:off x="1353538" y="3139539"/>
            <a:ext cx="1841400" cy="358200"/>
          </a:xfrm>
          <a:prstGeom prst="rect">
            <a:avLst/>
          </a:prstGeom>
          <a:noFill/>
          <a:ln>
            <a:noFill/>
          </a:ln>
        </p:spPr>
        <p:txBody>
          <a:bodyPr spcFirstLastPara="1" wrap="square" lIns="0" tIns="0" rIns="72000" bIns="0" anchor="b" anchorCtr="0">
            <a:noAutofit/>
          </a:bodyPr>
          <a:lstStyle/>
          <a:p>
            <a:pPr marL="0" lvl="0" indent="0" algn="r" rtl="0">
              <a:spcBef>
                <a:spcPts val="0"/>
              </a:spcBef>
              <a:spcAft>
                <a:spcPts val="0"/>
              </a:spcAft>
              <a:buNone/>
            </a:pPr>
            <a:r>
              <a:rPr lang="en" sz="1200" b="1">
                <a:solidFill>
                  <a:schemeClr val="lt1"/>
                </a:solidFill>
                <a:latin typeface="Montserrat"/>
                <a:ea typeface="Montserrat"/>
                <a:cs typeface="Montserrat"/>
                <a:sym typeface="Montserrat"/>
              </a:rPr>
              <a:t>Jupiter</a:t>
            </a:r>
            <a:endParaRPr sz="1200" b="1">
              <a:solidFill>
                <a:schemeClr val="lt1"/>
              </a:solidFill>
              <a:latin typeface="Montserrat"/>
              <a:ea typeface="Montserrat"/>
              <a:cs typeface="Montserrat"/>
              <a:sym typeface="Montserrat"/>
            </a:endParaRPr>
          </a:p>
        </p:txBody>
      </p:sp>
      <p:sp>
        <p:nvSpPr>
          <p:cNvPr id="370" name="Google Shape;370;p40"/>
          <p:cNvSpPr txBox="1"/>
          <p:nvPr/>
        </p:nvSpPr>
        <p:spPr>
          <a:xfrm>
            <a:off x="838738" y="3468275"/>
            <a:ext cx="2356200" cy="572700"/>
          </a:xfrm>
          <a:prstGeom prst="rect">
            <a:avLst/>
          </a:prstGeom>
          <a:noFill/>
          <a:ln>
            <a:noFill/>
          </a:ln>
        </p:spPr>
        <p:txBody>
          <a:bodyPr spcFirstLastPara="1" wrap="square" lIns="91425" tIns="91425" rIns="72000" bIns="91425" anchor="t" anchorCtr="0">
            <a:noAutofit/>
          </a:bodyPr>
          <a:lstStyle/>
          <a:p>
            <a:pPr marL="0" lvl="0" indent="0" algn="r" rtl="0">
              <a:spcBef>
                <a:spcPts val="0"/>
              </a:spcBef>
              <a:spcAft>
                <a:spcPts val="1600"/>
              </a:spcAft>
              <a:buNone/>
            </a:pPr>
            <a:r>
              <a:rPr lang="en" sz="1200">
                <a:solidFill>
                  <a:schemeClr val="lt1"/>
                </a:solidFill>
                <a:latin typeface="Muli"/>
                <a:ea typeface="Muli"/>
                <a:cs typeface="Muli"/>
                <a:sym typeface="Muli"/>
              </a:rPr>
              <a:t>It’s a gas giant and the fourth-brightest object in the night sky</a:t>
            </a:r>
            <a:endParaRPr sz="1200">
              <a:solidFill>
                <a:schemeClr val="lt1"/>
              </a:solidFill>
              <a:latin typeface="Muli"/>
              <a:ea typeface="Muli"/>
              <a:cs typeface="Muli"/>
              <a:sym typeface="Muli"/>
            </a:endParaRPr>
          </a:p>
        </p:txBody>
      </p:sp>
      <p:sp>
        <p:nvSpPr>
          <p:cNvPr id="371" name="Google Shape;371;p40"/>
          <p:cNvSpPr txBox="1"/>
          <p:nvPr/>
        </p:nvSpPr>
        <p:spPr>
          <a:xfrm>
            <a:off x="5949050" y="3139539"/>
            <a:ext cx="1841400" cy="358200"/>
          </a:xfrm>
          <a:prstGeom prst="rect">
            <a:avLst/>
          </a:prstGeom>
          <a:noFill/>
          <a:ln>
            <a:noFill/>
          </a:ln>
        </p:spPr>
        <p:txBody>
          <a:bodyPr spcFirstLastPara="1" wrap="square" lIns="72000" tIns="0" rIns="0" bIns="0" anchor="b" anchorCtr="0">
            <a:noAutofit/>
          </a:bodyPr>
          <a:lstStyle/>
          <a:p>
            <a:pPr marL="0" lvl="0" indent="0" algn="l" rtl="0">
              <a:spcBef>
                <a:spcPts val="0"/>
              </a:spcBef>
              <a:spcAft>
                <a:spcPts val="0"/>
              </a:spcAft>
              <a:buNone/>
            </a:pPr>
            <a:r>
              <a:rPr lang="en" sz="1200" b="1">
                <a:solidFill>
                  <a:schemeClr val="lt1"/>
                </a:solidFill>
                <a:latin typeface="Montserrat"/>
                <a:ea typeface="Montserrat"/>
                <a:cs typeface="Montserrat"/>
                <a:sym typeface="Montserrat"/>
              </a:rPr>
              <a:t>Mercury</a:t>
            </a:r>
            <a:endParaRPr sz="1200" b="1">
              <a:solidFill>
                <a:schemeClr val="lt1"/>
              </a:solidFill>
              <a:latin typeface="Montserrat"/>
              <a:ea typeface="Montserrat"/>
              <a:cs typeface="Montserrat"/>
              <a:sym typeface="Montserrat"/>
            </a:endParaRPr>
          </a:p>
        </p:txBody>
      </p:sp>
      <p:sp>
        <p:nvSpPr>
          <p:cNvPr id="372" name="Google Shape;372;p40"/>
          <p:cNvSpPr txBox="1"/>
          <p:nvPr/>
        </p:nvSpPr>
        <p:spPr>
          <a:xfrm>
            <a:off x="5949050" y="3468275"/>
            <a:ext cx="2236500" cy="572700"/>
          </a:xfrm>
          <a:prstGeom prst="rect">
            <a:avLst/>
          </a:prstGeom>
          <a:noFill/>
          <a:ln>
            <a:noFill/>
          </a:ln>
        </p:spPr>
        <p:txBody>
          <a:bodyPr spcFirstLastPara="1" wrap="square" lIns="72000" tIns="91425" rIns="91425" bIns="0" anchor="t" anchorCtr="0">
            <a:noAutofit/>
          </a:bodyPr>
          <a:lstStyle/>
          <a:p>
            <a:pPr marL="0" lvl="0" indent="0" algn="l" rtl="0">
              <a:spcBef>
                <a:spcPts val="0"/>
              </a:spcBef>
              <a:spcAft>
                <a:spcPts val="1600"/>
              </a:spcAft>
              <a:buNone/>
            </a:pPr>
            <a:r>
              <a:rPr lang="en" sz="1200">
                <a:solidFill>
                  <a:schemeClr val="lt1"/>
                </a:solidFill>
                <a:latin typeface="Muli"/>
                <a:ea typeface="Muli"/>
                <a:cs typeface="Muli"/>
                <a:sym typeface="Muli"/>
              </a:rPr>
              <a:t>Mercury is the closest planet to the Sun and the smallest in our Solar System</a:t>
            </a:r>
            <a:endParaRPr sz="1200">
              <a:solidFill>
                <a:schemeClr val="lt1"/>
              </a:solidFill>
              <a:latin typeface="Muli"/>
              <a:ea typeface="Muli"/>
              <a:cs typeface="Muli"/>
              <a:sym typeface="Muli"/>
            </a:endParaRPr>
          </a:p>
        </p:txBody>
      </p:sp>
      <p:sp>
        <p:nvSpPr>
          <p:cNvPr id="373" name="Google Shape;373;p40"/>
          <p:cNvSpPr txBox="1"/>
          <p:nvPr/>
        </p:nvSpPr>
        <p:spPr>
          <a:xfrm>
            <a:off x="5949050" y="1804475"/>
            <a:ext cx="1841400" cy="358200"/>
          </a:xfrm>
          <a:prstGeom prst="rect">
            <a:avLst/>
          </a:prstGeom>
          <a:noFill/>
          <a:ln>
            <a:noFill/>
          </a:ln>
        </p:spPr>
        <p:txBody>
          <a:bodyPr spcFirstLastPara="1" wrap="square" lIns="72000" tIns="0" rIns="0" bIns="0" anchor="b" anchorCtr="0">
            <a:noAutofit/>
          </a:bodyPr>
          <a:lstStyle/>
          <a:p>
            <a:pPr marL="0" lvl="0" indent="0" algn="l" rtl="0">
              <a:spcBef>
                <a:spcPts val="0"/>
              </a:spcBef>
              <a:spcAft>
                <a:spcPts val="0"/>
              </a:spcAft>
              <a:buNone/>
            </a:pPr>
            <a:r>
              <a:rPr lang="en" sz="1200" b="1">
                <a:solidFill>
                  <a:schemeClr val="lt1"/>
                </a:solidFill>
                <a:latin typeface="Montserrat"/>
                <a:ea typeface="Montserrat"/>
                <a:cs typeface="Montserrat"/>
                <a:sym typeface="Montserrat"/>
              </a:rPr>
              <a:t>Venus</a:t>
            </a:r>
            <a:endParaRPr sz="1200" b="1">
              <a:solidFill>
                <a:schemeClr val="lt1"/>
              </a:solidFill>
              <a:latin typeface="Montserrat"/>
              <a:ea typeface="Montserrat"/>
              <a:cs typeface="Montserrat"/>
              <a:sym typeface="Montserrat"/>
            </a:endParaRPr>
          </a:p>
        </p:txBody>
      </p:sp>
      <p:sp>
        <p:nvSpPr>
          <p:cNvPr id="374" name="Google Shape;374;p40"/>
          <p:cNvSpPr txBox="1"/>
          <p:nvPr/>
        </p:nvSpPr>
        <p:spPr>
          <a:xfrm>
            <a:off x="5949050" y="2133325"/>
            <a:ext cx="2356200" cy="572700"/>
          </a:xfrm>
          <a:prstGeom prst="rect">
            <a:avLst/>
          </a:prstGeom>
          <a:noFill/>
          <a:ln>
            <a:noFill/>
          </a:ln>
        </p:spPr>
        <p:txBody>
          <a:bodyPr spcFirstLastPara="1" wrap="square" lIns="72000" tIns="91425" rIns="91425" bIns="91425" anchor="t" anchorCtr="0">
            <a:noAutofit/>
          </a:bodyPr>
          <a:lstStyle/>
          <a:p>
            <a:pPr marL="0" lvl="0" indent="0" algn="l" rtl="0">
              <a:spcBef>
                <a:spcPts val="0"/>
              </a:spcBef>
              <a:spcAft>
                <a:spcPts val="1600"/>
              </a:spcAft>
              <a:buNone/>
            </a:pPr>
            <a:r>
              <a:rPr lang="en" sz="1200">
                <a:solidFill>
                  <a:schemeClr val="lt1"/>
                </a:solidFill>
                <a:latin typeface="Muli"/>
                <a:ea typeface="Muli"/>
                <a:cs typeface="Muli"/>
                <a:sym typeface="Muli"/>
              </a:rPr>
              <a:t>Venus has a beautiful name and is the second planet from the Sun</a:t>
            </a:r>
            <a:endParaRPr sz="1200">
              <a:solidFill>
                <a:schemeClr val="lt1"/>
              </a:solidFill>
              <a:latin typeface="Muli"/>
              <a:ea typeface="Muli"/>
              <a:cs typeface="Muli"/>
              <a:sym typeface="Muli"/>
            </a:endParaRPr>
          </a:p>
        </p:txBody>
      </p:sp>
      <p:grpSp>
        <p:nvGrpSpPr>
          <p:cNvPr id="375" name="Google Shape;375;p40"/>
          <p:cNvGrpSpPr/>
          <p:nvPr/>
        </p:nvGrpSpPr>
        <p:grpSpPr>
          <a:xfrm>
            <a:off x="3366719" y="1804485"/>
            <a:ext cx="2410560" cy="2190962"/>
            <a:chOff x="267375" y="1071875"/>
            <a:chExt cx="470500" cy="428550"/>
          </a:xfrm>
        </p:grpSpPr>
        <p:sp>
          <p:nvSpPr>
            <p:cNvPr id="376" name="Google Shape;376;p40"/>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chemeClr val="lt1">
                <a:alpha val="8271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0"/>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0"/>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chemeClr val="lt1">
                <a:alpha val="7095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0"/>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0"/>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chemeClr val="lt1">
                <a:alpha val="5134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0"/>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0"/>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chemeClr val="lt1">
                <a:alpha val="25889"/>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0"/>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40"/>
          <p:cNvSpPr txBox="1"/>
          <p:nvPr/>
        </p:nvSpPr>
        <p:spPr>
          <a:xfrm>
            <a:off x="1353538" y="1804476"/>
            <a:ext cx="1841400" cy="358200"/>
          </a:xfrm>
          <a:prstGeom prst="rect">
            <a:avLst/>
          </a:prstGeom>
          <a:noFill/>
          <a:ln>
            <a:noFill/>
          </a:ln>
        </p:spPr>
        <p:txBody>
          <a:bodyPr spcFirstLastPara="1" wrap="square" lIns="0" tIns="0" rIns="72000" bIns="0" anchor="b" anchorCtr="0">
            <a:noAutofit/>
          </a:bodyPr>
          <a:lstStyle/>
          <a:p>
            <a:pPr marL="0" lvl="0" indent="0" algn="r" rtl="0">
              <a:spcBef>
                <a:spcPts val="0"/>
              </a:spcBef>
              <a:spcAft>
                <a:spcPts val="0"/>
              </a:spcAft>
              <a:buNone/>
            </a:pPr>
            <a:r>
              <a:rPr lang="en" sz="1200" b="1">
                <a:solidFill>
                  <a:schemeClr val="lt1"/>
                </a:solidFill>
                <a:latin typeface="Montserrat"/>
                <a:ea typeface="Montserrat"/>
                <a:cs typeface="Montserrat"/>
                <a:sym typeface="Montserrat"/>
              </a:rPr>
              <a:t>Mars</a:t>
            </a:r>
            <a:endParaRPr sz="1200" b="1">
              <a:solidFill>
                <a:schemeClr val="lt1"/>
              </a:solidFill>
              <a:latin typeface="Montserrat"/>
              <a:ea typeface="Montserrat"/>
              <a:cs typeface="Montserrat"/>
              <a:sym typeface="Montserrat"/>
            </a:endParaRPr>
          </a:p>
        </p:txBody>
      </p:sp>
      <p:sp>
        <p:nvSpPr>
          <p:cNvPr id="385" name="Google Shape;385;p40"/>
          <p:cNvSpPr txBox="1"/>
          <p:nvPr/>
        </p:nvSpPr>
        <p:spPr>
          <a:xfrm>
            <a:off x="838738" y="2133213"/>
            <a:ext cx="2356200" cy="572700"/>
          </a:xfrm>
          <a:prstGeom prst="rect">
            <a:avLst/>
          </a:prstGeom>
          <a:noFill/>
          <a:ln>
            <a:noFill/>
          </a:ln>
        </p:spPr>
        <p:txBody>
          <a:bodyPr spcFirstLastPara="1" wrap="square" lIns="91425" tIns="91425" rIns="72000" bIns="91425" anchor="t" anchorCtr="0">
            <a:noAutofit/>
          </a:bodyPr>
          <a:lstStyle/>
          <a:p>
            <a:pPr marL="0" lvl="0" indent="0" algn="r" rtl="0">
              <a:spcBef>
                <a:spcPts val="0"/>
              </a:spcBef>
              <a:spcAft>
                <a:spcPts val="1600"/>
              </a:spcAft>
              <a:buNone/>
            </a:pPr>
            <a:r>
              <a:rPr lang="en" sz="1200">
                <a:solidFill>
                  <a:schemeClr val="lt1"/>
                </a:solidFill>
                <a:latin typeface="Muli"/>
                <a:ea typeface="Muli"/>
                <a:cs typeface="Muli"/>
                <a:sym typeface="Muli"/>
              </a:rPr>
              <a:t>Despite being red, Mars is actually a cold place. It’s full of iron oxide dust</a:t>
            </a:r>
            <a:endParaRPr sz="1200">
              <a:solidFill>
                <a:schemeClr val="lt1"/>
              </a:solidFill>
              <a:latin typeface="Muli"/>
              <a:ea typeface="Muli"/>
              <a:cs typeface="Muli"/>
              <a:sym typeface="Muli"/>
            </a:endParaRPr>
          </a:p>
        </p:txBody>
      </p:sp>
      <p:grpSp>
        <p:nvGrpSpPr>
          <p:cNvPr id="386" name="Google Shape;386;p40"/>
          <p:cNvGrpSpPr/>
          <p:nvPr/>
        </p:nvGrpSpPr>
        <p:grpSpPr>
          <a:xfrm>
            <a:off x="5476686" y="2080162"/>
            <a:ext cx="188509" cy="293568"/>
            <a:chOff x="2722090" y="2890162"/>
            <a:chExt cx="238770" cy="371841"/>
          </a:xfrm>
        </p:grpSpPr>
        <p:sp>
          <p:nvSpPr>
            <p:cNvPr id="387" name="Google Shape;387;p4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40"/>
          <p:cNvSpPr/>
          <p:nvPr/>
        </p:nvSpPr>
        <p:spPr>
          <a:xfrm>
            <a:off x="5417291" y="3422745"/>
            <a:ext cx="307290" cy="281029"/>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 name="Google Shape;391;p40"/>
          <p:cNvGrpSpPr/>
          <p:nvPr/>
        </p:nvGrpSpPr>
        <p:grpSpPr>
          <a:xfrm>
            <a:off x="3412350" y="3435307"/>
            <a:ext cx="279284" cy="274634"/>
            <a:chOff x="860940" y="2746477"/>
            <a:chExt cx="371883" cy="365691"/>
          </a:xfrm>
        </p:grpSpPr>
        <p:sp>
          <p:nvSpPr>
            <p:cNvPr id="392" name="Google Shape;392;p4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40"/>
          <p:cNvGrpSpPr/>
          <p:nvPr/>
        </p:nvGrpSpPr>
        <p:grpSpPr>
          <a:xfrm>
            <a:off x="4167750" y="4704850"/>
            <a:ext cx="808500" cy="92100"/>
            <a:chOff x="3570750" y="4704850"/>
            <a:chExt cx="808500" cy="92100"/>
          </a:xfrm>
        </p:grpSpPr>
        <p:sp>
          <p:nvSpPr>
            <p:cNvPr id="398" name="Google Shape;398;p40"/>
            <p:cNvSpPr/>
            <p:nvPr/>
          </p:nvSpPr>
          <p:spPr>
            <a:xfrm>
              <a:off x="35707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p:cNvSpPr/>
            <p:nvPr/>
          </p:nvSpPr>
          <p:spPr>
            <a:xfrm>
              <a:off x="38095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2" name="Google Shape;402;p40"/>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2698631" scaled="0"/>
        </a:gradFill>
        <a:effectLst/>
      </p:bgPr>
    </p:bg>
    <p:spTree>
      <p:nvGrpSpPr>
        <p:cNvPr id="1" name="Shape 406"/>
        <p:cNvGrpSpPr/>
        <p:nvPr/>
      </p:nvGrpSpPr>
      <p:grpSpPr>
        <a:xfrm>
          <a:off x="0" y="0"/>
          <a:ext cx="0" cy="0"/>
          <a:chOff x="0" y="0"/>
          <a:chExt cx="0" cy="0"/>
        </a:xfrm>
      </p:grpSpPr>
      <p:sp>
        <p:nvSpPr>
          <p:cNvPr id="407" name="Google Shape;407;p41"/>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408" name="Google Shape;408;p41"/>
          <p:cNvSpPr txBox="1">
            <a:spLocks noGrp="1"/>
          </p:cNvSpPr>
          <p:nvPr>
            <p:ph type="title"/>
          </p:nvPr>
        </p:nvSpPr>
        <p:spPr>
          <a:xfrm>
            <a:off x="720000" y="1003925"/>
            <a:ext cx="7701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You Want to Modify This Graph, Click on It, Follow the Link, Change the Data and Replace It</a:t>
            </a:r>
            <a:endParaRPr/>
          </a:p>
        </p:txBody>
      </p:sp>
      <p:pic>
        <p:nvPicPr>
          <p:cNvPr id="409" name="Google Shape;409;p41" title="Gráfico">
            <a:hlinkClick r:id="rId3"/>
          </p:cNvPr>
          <p:cNvPicPr preferRelativeResize="0"/>
          <p:nvPr/>
        </p:nvPicPr>
        <p:blipFill>
          <a:blip r:embed="rId4">
            <a:alphaModFix/>
          </a:blip>
          <a:stretch>
            <a:fillRect/>
          </a:stretch>
        </p:blipFill>
        <p:spPr>
          <a:xfrm>
            <a:off x="2786925" y="1849325"/>
            <a:ext cx="3570152" cy="2167075"/>
          </a:xfrm>
          <a:prstGeom prst="rect">
            <a:avLst/>
          </a:prstGeom>
          <a:noFill/>
          <a:ln>
            <a:noFill/>
          </a:ln>
        </p:spPr>
      </p:pic>
      <p:sp>
        <p:nvSpPr>
          <p:cNvPr id="410" name="Google Shape;410;p41"/>
          <p:cNvSpPr txBox="1">
            <a:spLocks noGrp="1"/>
          </p:cNvSpPr>
          <p:nvPr>
            <p:ph type="subTitle" idx="4294967295"/>
          </p:nvPr>
        </p:nvSpPr>
        <p:spPr>
          <a:xfrm>
            <a:off x="1344775" y="4208900"/>
            <a:ext cx="6451200" cy="4776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1200"/>
              <a:t>Despite being red, Mars is actually a cold place. It’s full of iron oxide dust</a:t>
            </a:r>
            <a:endParaRPr sz="1200"/>
          </a:p>
        </p:txBody>
      </p:sp>
      <p:grpSp>
        <p:nvGrpSpPr>
          <p:cNvPr id="411" name="Google Shape;411;p41"/>
          <p:cNvGrpSpPr/>
          <p:nvPr/>
        </p:nvGrpSpPr>
        <p:grpSpPr>
          <a:xfrm>
            <a:off x="4167750" y="4704850"/>
            <a:ext cx="808500" cy="92100"/>
            <a:chOff x="3570750" y="4704850"/>
            <a:chExt cx="808500" cy="92100"/>
          </a:xfrm>
        </p:grpSpPr>
        <p:sp>
          <p:nvSpPr>
            <p:cNvPr id="412" name="Google Shape;412;p41"/>
            <p:cNvSpPr/>
            <p:nvPr/>
          </p:nvSpPr>
          <p:spPr>
            <a:xfrm>
              <a:off x="35707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1"/>
            <p:cNvSpPr/>
            <p:nvPr/>
          </p:nvSpPr>
          <p:spPr>
            <a:xfrm>
              <a:off x="38095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1"/>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16" name="Google Shape;416;p41"/>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42"/>
          <p:cNvSpPr/>
          <p:nvPr/>
        </p:nvSpPr>
        <p:spPr>
          <a:xfrm>
            <a:off x="2240450" y="2088063"/>
            <a:ext cx="4572000" cy="2252700"/>
          </a:xfrm>
          <a:prstGeom prst="roundRect">
            <a:avLst>
              <a:gd name="adj" fmla="val 16667"/>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2"/>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423" name="Google Shape;423;p42"/>
          <p:cNvSpPr txBox="1">
            <a:spLocks noGrp="1"/>
          </p:cNvSpPr>
          <p:nvPr>
            <p:ph type="title"/>
          </p:nvPr>
        </p:nvSpPr>
        <p:spPr>
          <a:xfrm>
            <a:off x="720000" y="1003925"/>
            <a:ext cx="5764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And the Same Goes for Tables</a:t>
            </a:r>
            <a:endParaRPr/>
          </a:p>
        </p:txBody>
      </p:sp>
      <p:graphicFrame>
        <p:nvGraphicFramePr>
          <p:cNvPr id="424" name="Google Shape;424;p42"/>
          <p:cNvGraphicFramePr/>
          <p:nvPr/>
        </p:nvGraphicFramePr>
        <p:xfrm>
          <a:off x="2569775" y="2311288"/>
          <a:ext cx="3000000" cy="3000000"/>
        </p:xfrm>
        <a:graphic>
          <a:graphicData uri="http://schemas.openxmlformats.org/drawingml/2006/table">
            <a:tbl>
              <a:tblPr>
                <a:noFill/>
                <a:tableStyleId>{5BD61A6D-000C-4315-A05B-72C6C668D415}</a:tableStyleId>
              </a:tblPr>
              <a:tblGrid>
                <a:gridCol w="1334850">
                  <a:extLst>
                    <a:ext uri="{9D8B030D-6E8A-4147-A177-3AD203B41FA5}">
                      <a16:colId xmlns:a16="http://schemas.microsoft.com/office/drawing/2014/main" val="20000"/>
                    </a:ext>
                  </a:extLst>
                </a:gridCol>
                <a:gridCol w="1334850">
                  <a:extLst>
                    <a:ext uri="{9D8B030D-6E8A-4147-A177-3AD203B41FA5}">
                      <a16:colId xmlns:a16="http://schemas.microsoft.com/office/drawing/2014/main" val="20001"/>
                    </a:ext>
                  </a:extLst>
                </a:gridCol>
                <a:gridCol w="1334850">
                  <a:extLst>
                    <a:ext uri="{9D8B030D-6E8A-4147-A177-3AD203B41FA5}">
                      <a16:colId xmlns:a16="http://schemas.microsoft.com/office/drawing/2014/main" val="20002"/>
                    </a:ext>
                  </a:extLst>
                </a:gridCol>
              </a:tblGrid>
              <a:tr h="602075">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Quarter</a:t>
                      </a:r>
                      <a:endParaRPr b="1">
                        <a:solidFill>
                          <a:schemeClr val="lt1"/>
                        </a:solidFill>
                        <a:latin typeface="Montserrat"/>
                        <a:ea typeface="Montserrat"/>
                        <a:cs typeface="Montserrat"/>
                        <a:sym typeface="Montserrat"/>
                      </a:endParaRPr>
                    </a:p>
                  </a:txBody>
                  <a:tcPr marL="91425" marR="91425" marT="91425" marB="91425" anchor="ctr">
                    <a:lnL w="28575" cap="flat" cmpd="sng">
                      <a:solidFill>
                        <a:schemeClr val="lt1">
                          <a:alpha val="0"/>
                        </a:schemeClr>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alpha val="0"/>
                        </a:schemeClr>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Quarter</a:t>
                      </a:r>
                      <a:endParaRPr>
                        <a:solidFill>
                          <a:schemeClr val="lt1"/>
                        </a:solidFill>
                        <a:latin typeface="Montserrat"/>
                        <a:ea typeface="Montserrat"/>
                        <a:cs typeface="Montserrat"/>
                        <a:sym typeface="Montserrat"/>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alpha val="0"/>
                        </a:schemeClr>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Quarter</a:t>
                      </a:r>
                      <a:endParaRPr>
                        <a:solidFill>
                          <a:schemeClr val="lt1"/>
                        </a:solidFill>
                        <a:latin typeface="Montserrat"/>
                        <a:ea typeface="Montserrat"/>
                        <a:cs typeface="Montserrat"/>
                        <a:sym typeface="Montserrat"/>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alpha val="0"/>
                        </a:schemeClr>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602075">
                <a:tc>
                  <a:txBody>
                    <a:bodyPr/>
                    <a:lstStyle/>
                    <a:p>
                      <a:pPr marL="0" lvl="0" indent="0" algn="ctr" rtl="0">
                        <a:spcBef>
                          <a:spcPts val="0"/>
                        </a:spcBef>
                        <a:spcAft>
                          <a:spcPts val="0"/>
                        </a:spcAft>
                        <a:buNone/>
                      </a:pPr>
                      <a:r>
                        <a:rPr lang="en">
                          <a:solidFill>
                            <a:schemeClr val="lt1"/>
                          </a:solidFill>
                          <a:latin typeface="Muli"/>
                          <a:ea typeface="Muli"/>
                          <a:cs typeface="Muli"/>
                          <a:sym typeface="Muli"/>
                        </a:rPr>
                        <a:t>300,000</a:t>
                      </a:r>
                      <a:endParaRPr>
                        <a:solidFill>
                          <a:schemeClr val="lt1"/>
                        </a:solidFill>
                        <a:latin typeface="Muli"/>
                        <a:ea typeface="Muli"/>
                        <a:cs typeface="Muli"/>
                        <a:sym typeface="Muli"/>
                      </a:endParaRPr>
                    </a:p>
                  </a:txBody>
                  <a:tcPr marL="91425" marR="91425" marT="91425" marB="91425" anchor="ctr">
                    <a:lnL w="28575" cap="flat" cmpd="sng">
                      <a:solidFill>
                        <a:schemeClr val="lt1">
                          <a:alpha val="0"/>
                        </a:schemeClr>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uli"/>
                          <a:ea typeface="Muli"/>
                          <a:cs typeface="Muli"/>
                          <a:sym typeface="Muli"/>
                        </a:rPr>
                        <a:t>400,000</a:t>
                      </a:r>
                      <a:endParaRPr>
                        <a:solidFill>
                          <a:schemeClr val="lt1"/>
                        </a:solidFill>
                        <a:latin typeface="Muli"/>
                        <a:ea typeface="Muli"/>
                        <a:cs typeface="Muli"/>
                        <a:sym typeface="Muli"/>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uli"/>
                          <a:ea typeface="Muli"/>
                          <a:cs typeface="Muli"/>
                          <a:sym typeface="Muli"/>
                        </a:rPr>
                        <a:t>500,000</a:t>
                      </a:r>
                      <a:endParaRPr>
                        <a:solidFill>
                          <a:schemeClr val="lt1"/>
                        </a:solidFill>
                        <a:latin typeface="Muli"/>
                        <a:ea typeface="Muli"/>
                        <a:cs typeface="Muli"/>
                        <a:sym typeface="Muli"/>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602075">
                <a:tc>
                  <a:txBody>
                    <a:bodyPr/>
                    <a:lstStyle/>
                    <a:p>
                      <a:pPr marL="0" lvl="0" indent="0" algn="ctr" rtl="0">
                        <a:spcBef>
                          <a:spcPts val="0"/>
                        </a:spcBef>
                        <a:spcAft>
                          <a:spcPts val="0"/>
                        </a:spcAft>
                        <a:buNone/>
                      </a:pPr>
                      <a:r>
                        <a:rPr lang="en">
                          <a:solidFill>
                            <a:schemeClr val="lt1"/>
                          </a:solidFill>
                          <a:latin typeface="Muli"/>
                          <a:ea typeface="Muli"/>
                          <a:cs typeface="Muli"/>
                          <a:sym typeface="Muli"/>
                        </a:rPr>
                        <a:t>56</a:t>
                      </a:r>
                      <a:endParaRPr>
                        <a:solidFill>
                          <a:schemeClr val="lt1"/>
                        </a:solidFill>
                        <a:latin typeface="Muli"/>
                        <a:ea typeface="Muli"/>
                        <a:cs typeface="Muli"/>
                        <a:sym typeface="Muli"/>
                      </a:endParaRPr>
                    </a:p>
                  </a:txBody>
                  <a:tcPr marL="91425" marR="91425" marT="91425" marB="91425" anchor="ctr">
                    <a:lnL w="28575" cap="flat" cmpd="sng">
                      <a:solidFill>
                        <a:schemeClr val="lt1">
                          <a:alpha val="0"/>
                        </a:schemeClr>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uli"/>
                          <a:ea typeface="Muli"/>
                          <a:cs typeface="Muli"/>
                          <a:sym typeface="Muli"/>
                        </a:rPr>
                        <a:t>23</a:t>
                      </a:r>
                      <a:endParaRPr>
                        <a:solidFill>
                          <a:schemeClr val="lt1"/>
                        </a:solidFill>
                        <a:latin typeface="Muli"/>
                        <a:ea typeface="Muli"/>
                        <a:cs typeface="Muli"/>
                        <a:sym typeface="Muli"/>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uli"/>
                          <a:ea typeface="Muli"/>
                          <a:cs typeface="Muli"/>
                          <a:sym typeface="Muli"/>
                        </a:rPr>
                        <a:t>10</a:t>
                      </a:r>
                      <a:endParaRPr>
                        <a:solidFill>
                          <a:schemeClr val="lt1"/>
                        </a:solidFill>
                        <a:latin typeface="Muli"/>
                        <a:ea typeface="Muli"/>
                        <a:cs typeface="Muli"/>
                        <a:sym typeface="Muli"/>
                      </a:endParaRPr>
                    </a:p>
                  </a:txBody>
                  <a:tcPr marL="91425" marR="91425" marT="91425" marB="91425" anchor="ctr">
                    <a:lnL w="28575"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425" name="Google Shape;425;p42"/>
          <p:cNvGrpSpPr/>
          <p:nvPr/>
        </p:nvGrpSpPr>
        <p:grpSpPr>
          <a:xfrm>
            <a:off x="4167750" y="4704850"/>
            <a:ext cx="808500" cy="92100"/>
            <a:chOff x="3570750" y="4704850"/>
            <a:chExt cx="808500" cy="92100"/>
          </a:xfrm>
        </p:grpSpPr>
        <p:sp>
          <p:nvSpPr>
            <p:cNvPr id="426" name="Google Shape;426;p42"/>
            <p:cNvSpPr/>
            <p:nvPr/>
          </p:nvSpPr>
          <p:spPr>
            <a:xfrm>
              <a:off x="35707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2"/>
            <p:cNvSpPr/>
            <p:nvPr/>
          </p:nvSpPr>
          <p:spPr>
            <a:xfrm>
              <a:off x="38095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2"/>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2"/>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42"/>
          <p:cNvSpPr txBox="1"/>
          <p:nvPr/>
        </p:nvSpPr>
        <p:spPr>
          <a:xfrm>
            <a:off x="2894950" y="1515169"/>
            <a:ext cx="702600" cy="84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lt1"/>
                </a:solidFill>
                <a:latin typeface="Montserrat"/>
                <a:ea typeface="Montserrat"/>
                <a:cs typeface="Montserrat"/>
                <a:sym typeface="Montserrat"/>
              </a:rPr>
              <a:t>1 </a:t>
            </a:r>
            <a:endParaRPr sz="6000">
              <a:solidFill>
                <a:schemeClr val="lt1"/>
              </a:solidFill>
            </a:endParaRPr>
          </a:p>
        </p:txBody>
      </p:sp>
      <p:sp>
        <p:nvSpPr>
          <p:cNvPr id="431" name="Google Shape;431;p42"/>
          <p:cNvSpPr txBox="1"/>
          <p:nvPr/>
        </p:nvSpPr>
        <p:spPr>
          <a:xfrm>
            <a:off x="4220750" y="1515169"/>
            <a:ext cx="702600" cy="84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lt1"/>
                </a:solidFill>
                <a:latin typeface="Montserrat"/>
                <a:ea typeface="Montserrat"/>
                <a:cs typeface="Montserrat"/>
                <a:sym typeface="Montserrat"/>
              </a:rPr>
              <a:t>2</a:t>
            </a:r>
            <a:endParaRPr sz="6000">
              <a:solidFill>
                <a:schemeClr val="lt1"/>
              </a:solidFill>
            </a:endParaRPr>
          </a:p>
        </p:txBody>
      </p:sp>
      <p:sp>
        <p:nvSpPr>
          <p:cNvPr id="432" name="Google Shape;432;p42"/>
          <p:cNvSpPr txBox="1"/>
          <p:nvPr/>
        </p:nvSpPr>
        <p:spPr>
          <a:xfrm>
            <a:off x="5546550" y="1515169"/>
            <a:ext cx="702600" cy="84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chemeClr val="lt1"/>
                </a:solidFill>
                <a:latin typeface="Montserrat"/>
                <a:ea typeface="Montserrat"/>
                <a:cs typeface="Montserrat"/>
                <a:sym typeface="Montserrat"/>
              </a:rPr>
              <a:t>3</a:t>
            </a:r>
            <a:endParaRPr sz="6000">
              <a:solidFill>
                <a:schemeClr val="lt1"/>
              </a:solidFill>
            </a:endParaRPr>
          </a:p>
        </p:txBody>
      </p:sp>
      <p:cxnSp>
        <p:nvCxnSpPr>
          <p:cNvPr id="433" name="Google Shape;433;p42"/>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2698631" scaled="0"/>
        </a:gradFill>
        <a:effectLst/>
      </p:bgPr>
    </p:bg>
    <p:spTree>
      <p:nvGrpSpPr>
        <p:cNvPr id="1" name="Shape 437"/>
        <p:cNvGrpSpPr/>
        <p:nvPr/>
      </p:nvGrpSpPr>
      <p:grpSpPr>
        <a:xfrm>
          <a:off x="0" y="0"/>
          <a:ext cx="0" cy="0"/>
          <a:chOff x="0" y="0"/>
          <a:chExt cx="0" cy="0"/>
        </a:xfrm>
      </p:grpSpPr>
      <p:sp>
        <p:nvSpPr>
          <p:cNvPr id="438" name="Google Shape;438;p43"/>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439" name="Google Shape;439;p43"/>
          <p:cNvSpPr txBox="1">
            <a:spLocks noGrp="1"/>
          </p:cNvSpPr>
          <p:nvPr>
            <p:ph type="title"/>
          </p:nvPr>
        </p:nvSpPr>
        <p:spPr>
          <a:xfrm>
            <a:off x="720000" y="1003950"/>
            <a:ext cx="7701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sp>
        <p:nvSpPr>
          <p:cNvPr id="440" name="Google Shape;440;p43"/>
          <p:cNvSpPr txBox="1">
            <a:spLocks noGrp="1"/>
          </p:cNvSpPr>
          <p:nvPr>
            <p:ph type="subTitle" idx="4294967295"/>
          </p:nvPr>
        </p:nvSpPr>
        <p:spPr>
          <a:xfrm>
            <a:off x="953400" y="3974675"/>
            <a:ext cx="7234200" cy="394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t>Mercury is the closest planet to the Sun and the smallest one in our Solar System</a:t>
            </a:r>
            <a:endParaRPr sz="1200"/>
          </a:p>
        </p:txBody>
      </p:sp>
      <p:grpSp>
        <p:nvGrpSpPr>
          <p:cNvPr id="441" name="Google Shape;441;p43"/>
          <p:cNvGrpSpPr/>
          <p:nvPr/>
        </p:nvGrpSpPr>
        <p:grpSpPr>
          <a:xfrm>
            <a:off x="2607731" y="1398397"/>
            <a:ext cx="4248197" cy="2505148"/>
            <a:chOff x="2514225" y="4239175"/>
            <a:chExt cx="2084800" cy="1229400"/>
          </a:xfrm>
        </p:grpSpPr>
        <p:sp>
          <p:nvSpPr>
            <p:cNvPr id="442" name="Google Shape;442;p43"/>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3"/>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3"/>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3"/>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3"/>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3"/>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3"/>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3"/>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3"/>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3"/>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3"/>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3"/>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3"/>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3"/>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3"/>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3"/>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3"/>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3"/>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3"/>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3"/>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3"/>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3"/>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3"/>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3"/>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3"/>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3"/>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3"/>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3"/>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3"/>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3"/>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3"/>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3"/>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3"/>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3"/>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3"/>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3"/>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3"/>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3"/>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3"/>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3"/>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3"/>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3"/>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3"/>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3"/>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3"/>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3"/>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3"/>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3"/>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3"/>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3"/>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3"/>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3"/>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3"/>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3"/>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3"/>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3"/>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3"/>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3"/>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3"/>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3"/>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3"/>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3"/>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3"/>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3"/>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3"/>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3"/>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3"/>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3"/>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3"/>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3"/>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3"/>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3"/>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3"/>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3"/>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 name="Google Shape;716;p43"/>
          <p:cNvSpPr/>
          <p:nvPr/>
        </p:nvSpPr>
        <p:spPr>
          <a:xfrm>
            <a:off x="3127961" y="1517034"/>
            <a:ext cx="3558996" cy="2243406"/>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 name="Google Shape;717;p43"/>
          <p:cNvGrpSpPr/>
          <p:nvPr/>
        </p:nvGrpSpPr>
        <p:grpSpPr>
          <a:xfrm>
            <a:off x="3090309" y="1437323"/>
            <a:ext cx="3633729" cy="2364089"/>
            <a:chOff x="2732000" y="1526850"/>
            <a:chExt cx="1783250" cy="1160175"/>
          </a:xfrm>
        </p:grpSpPr>
        <p:sp>
          <p:nvSpPr>
            <p:cNvPr id="718" name="Google Shape;718;p43"/>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43"/>
          <p:cNvGrpSpPr/>
          <p:nvPr/>
        </p:nvGrpSpPr>
        <p:grpSpPr>
          <a:xfrm>
            <a:off x="4167750" y="4704850"/>
            <a:ext cx="808500" cy="92100"/>
            <a:chOff x="3570750" y="4704850"/>
            <a:chExt cx="808500" cy="92100"/>
          </a:xfrm>
        </p:grpSpPr>
        <p:sp>
          <p:nvSpPr>
            <p:cNvPr id="755" name="Google Shape;755;p43"/>
            <p:cNvSpPr/>
            <p:nvPr/>
          </p:nvSpPr>
          <p:spPr>
            <a:xfrm>
              <a:off x="35707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38095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59" name="Google Shape;759;p43"/>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763"/>
        <p:cNvGrpSpPr/>
        <p:nvPr/>
      </p:nvGrpSpPr>
      <p:grpSpPr>
        <a:xfrm>
          <a:off x="0" y="0"/>
          <a:ext cx="0" cy="0"/>
          <a:chOff x="0" y="0"/>
          <a:chExt cx="0" cy="0"/>
        </a:xfrm>
      </p:grpSpPr>
      <p:sp>
        <p:nvSpPr>
          <p:cNvPr id="764" name="Google Shape;764;p44"/>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765" name="Google Shape;765;p44"/>
          <p:cNvSpPr txBox="1">
            <a:spLocks noGrp="1"/>
          </p:cNvSpPr>
          <p:nvPr>
            <p:ph type="title"/>
          </p:nvPr>
        </p:nvSpPr>
        <p:spPr>
          <a:xfrm>
            <a:off x="720000" y="1003925"/>
            <a:ext cx="4741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Timeline Always Works Well</a:t>
            </a:r>
            <a:endParaRPr/>
          </a:p>
        </p:txBody>
      </p:sp>
      <p:grpSp>
        <p:nvGrpSpPr>
          <p:cNvPr id="766" name="Google Shape;766;p44"/>
          <p:cNvGrpSpPr/>
          <p:nvPr/>
        </p:nvGrpSpPr>
        <p:grpSpPr>
          <a:xfrm>
            <a:off x="4167750" y="4704850"/>
            <a:ext cx="808500" cy="92100"/>
            <a:chOff x="3570750" y="4704850"/>
            <a:chExt cx="808500" cy="92100"/>
          </a:xfrm>
        </p:grpSpPr>
        <p:sp>
          <p:nvSpPr>
            <p:cNvPr id="767" name="Google Shape;767;p44"/>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40483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71" name="Google Shape;771;p44"/>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
        <p:nvSpPr>
          <p:cNvPr id="772" name="Google Shape;772;p44"/>
          <p:cNvSpPr/>
          <p:nvPr/>
        </p:nvSpPr>
        <p:spPr>
          <a:xfrm>
            <a:off x="4877550" y="3333987"/>
            <a:ext cx="971400" cy="971400"/>
          </a:xfrm>
          <a:prstGeom prst="roundRect">
            <a:avLst>
              <a:gd name="adj" fmla="val 16667"/>
            </a:avLst>
          </a:prstGeom>
          <a:solidFill>
            <a:schemeClr val="lt1">
              <a:alpha val="5134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4"/>
          <p:cNvSpPr/>
          <p:nvPr/>
        </p:nvSpPr>
        <p:spPr>
          <a:xfrm>
            <a:off x="4877544" y="1781762"/>
            <a:ext cx="971400" cy="971400"/>
          </a:xfrm>
          <a:prstGeom prst="roundRect">
            <a:avLst>
              <a:gd name="adj" fmla="val 16667"/>
            </a:avLst>
          </a:prstGeom>
          <a:solidFill>
            <a:schemeClr val="lt1">
              <a:alpha val="5134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4"/>
          <p:cNvSpPr/>
          <p:nvPr/>
        </p:nvSpPr>
        <p:spPr>
          <a:xfrm>
            <a:off x="3295047" y="1781750"/>
            <a:ext cx="971400" cy="971400"/>
          </a:xfrm>
          <a:prstGeom prst="roundRect">
            <a:avLst>
              <a:gd name="adj" fmla="val 16667"/>
            </a:avLst>
          </a:prstGeom>
          <a:solidFill>
            <a:schemeClr val="lt1">
              <a:alpha val="5134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3295047" y="3333975"/>
            <a:ext cx="971400" cy="971400"/>
          </a:xfrm>
          <a:prstGeom prst="roundRect">
            <a:avLst>
              <a:gd name="adj" fmla="val 16667"/>
            </a:avLst>
          </a:prstGeom>
          <a:solidFill>
            <a:schemeClr val="lt1">
              <a:alpha val="5134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txBox="1"/>
          <p:nvPr/>
        </p:nvSpPr>
        <p:spPr>
          <a:xfrm>
            <a:off x="6258600" y="1981100"/>
            <a:ext cx="1628400" cy="572700"/>
          </a:xfrm>
          <a:prstGeom prst="rect">
            <a:avLst/>
          </a:prstGeom>
          <a:noFill/>
          <a:ln>
            <a:noFill/>
          </a:ln>
        </p:spPr>
        <p:txBody>
          <a:bodyPr spcFirstLastPara="1" wrap="square" lIns="91425" tIns="274300" rIns="91425" bIns="91425" anchor="ctr" anchorCtr="0">
            <a:noAutofit/>
          </a:bodyPr>
          <a:lstStyle/>
          <a:p>
            <a:pPr marL="0" lvl="0" indent="0" algn="l" rtl="0">
              <a:spcBef>
                <a:spcPts val="0"/>
              </a:spcBef>
              <a:spcAft>
                <a:spcPts val="1600"/>
              </a:spcAft>
              <a:buNone/>
            </a:pPr>
            <a:r>
              <a:rPr lang="en" sz="1200">
                <a:solidFill>
                  <a:schemeClr val="lt1"/>
                </a:solidFill>
                <a:latin typeface="Muli"/>
                <a:ea typeface="Muli"/>
                <a:cs typeface="Muli"/>
                <a:sym typeface="Muli"/>
              </a:rPr>
              <a:t>Venus has a beautiful name, but it’s terribly hot</a:t>
            </a:r>
            <a:endParaRPr sz="1200">
              <a:solidFill>
                <a:schemeClr val="lt1"/>
              </a:solidFill>
              <a:latin typeface="Muli"/>
              <a:ea typeface="Muli"/>
              <a:cs typeface="Muli"/>
              <a:sym typeface="Muli"/>
            </a:endParaRPr>
          </a:p>
        </p:txBody>
      </p:sp>
      <p:sp>
        <p:nvSpPr>
          <p:cNvPr id="777" name="Google Shape;777;p44"/>
          <p:cNvSpPr txBox="1"/>
          <p:nvPr/>
        </p:nvSpPr>
        <p:spPr>
          <a:xfrm>
            <a:off x="6258600" y="3533325"/>
            <a:ext cx="1628400" cy="572700"/>
          </a:xfrm>
          <a:prstGeom prst="rect">
            <a:avLst/>
          </a:prstGeom>
          <a:noFill/>
          <a:ln>
            <a:noFill/>
          </a:ln>
        </p:spPr>
        <p:txBody>
          <a:bodyPr spcFirstLastPara="1" wrap="square" lIns="91425" tIns="274300" rIns="91425" bIns="91425" anchor="ctr" anchorCtr="0">
            <a:noAutofit/>
          </a:bodyPr>
          <a:lstStyle/>
          <a:p>
            <a:pPr marL="0" lvl="0" indent="0" algn="l" rtl="0">
              <a:spcBef>
                <a:spcPts val="0"/>
              </a:spcBef>
              <a:spcAft>
                <a:spcPts val="1600"/>
              </a:spcAft>
              <a:buNone/>
            </a:pPr>
            <a:r>
              <a:rPr lang="en" sz="1200">
                <a:solidFill>
                  <a:schemeClr val="lt1"/>
                </a:solidFill>
                <a:latin typeface="Muli"/>
                <a:ea typeface="Muli"/>
                <a:cs typeface="Muli"/>
                <a:sym typeface="Muli"/>
              </a:rPr>
              <a:t>Saturn is composed mostly of hydrogen and helium</a:t>
            </a:r>
            <a:endParaRPr sz="1200">
              <a:solidFill>
                <a:schemeClr val="lt1"/>
              </a:solidFill>
              <a:latin typeface="Muli"/>
              <a:ea typeface="Muli"/>
              <a:cs typeface="Muli"/>
              <a:sym typeface="Muli"/>
            </a:endParaRPr>
          </a:p>
        </p:txBody>
      </p:sp>
      <p:sp>
        <p:nvSpPr>
          <p:cNvPr id="778" name="Google Shape;778;p44"/>
          <p:cNvSpPr txBox="1"/>
          <p:nvPr/>
        </p:nvSpPr>
        <p:spPr>
          <a:xfrm>
            <a:off x="1257000" y="3533325"/>
            <a:ext cx="1628400" cy="572700"/>
          </a:xfrm>
          <a:prstGeom prst="rect">
            <a:avLst/>
          </a:prstGeom>
          <a:noFill/>
          <a:ln>
            <a:noFill/>
          </a:ln>
        </p:spPr>
        <p:txBody>
          <a:bodyPr spcFirstLastPara="1" wrap="square" lIns="91425" tIns="274300" rIns="91425" bIns="91425" anchor="ctr" anchorCtr="0">
            <a:noAutofit/>
          </a:bodyPr>
          <a:lstStyle/>
          <a:p>
            <a:pPr marL="0" lvl="0" indent="0" algn="r" rtl="0">
              <a:spcBef>
                <a:spcPts val="0"/>
              </a:spcBef>
              <a:spcAft>
                <a:spcPts val="1600"/>
              </a:spcAft>
              <a:buNone/>
            </a:pPr>
            <a:r>
              <a:rPr lang="en" sz="1200">
                <a:solidFill>
                  <a:schemeClr val="lt1"/>
                </a:solidFill>
                <a:latin typeface="Muli"/>
                <a:ea typeface="Muli"/>
                <a:cs typeface="Muli"/>
                <a:sym typeface="Muli"/>
              </a:rPr>
              <a:t>Jupiter is the biggest planet in our Solar System</a:t>
            </a:r>
            <a:endParaRPr sz="1200">
              <a:solidFill>
                <a:schemeClr val="lt1"/>
              </a:solidFill>
              <a:latin typeface="Muli"/>
              <a:ea typeface="Muli"/>
              <a:cs typeface="Muli"/>
              <a:sym typeface="Muli"/>
            </a:endParaRPr>
          </a:p>
        </p:txBody>
      </p:sp>
      <p:sp>
        <p:nvSpPr>
          <p:cNvPr id="779" name="Google Shape;779;p44"/>
          <p:cNvSpPr txBox="1"/>
          <p:nvPr/>
        </p:nvSpPr>
        <p:spPr>
          <a:xfrm>
            <a:off x="1257000" y="1981100"/>
            <a:ext cx="1628400" cy="572700"/>
          </a:xfrm>
          <a:prstGeom prst="rect">
            <a:avLst/>
          </a:prstGeom>
          <a:noFill/>
          <a:ln>
            <a:noFill/>
          </a:ln>
        </p:spPr>
        <p:txBody>
          <a:bodyPr spcFirstLastPara="1" wrap="square" lIns="91425" tIns="274300" rIns="91425" bIns="91425" anchor="ctr" anchorCtr="0">
            <a:noAutofit/>
          </a:bodyPr>
          <a:lstStyle/>
          <a:p>
            <a:pPr marL="0" lvl="0" indent="0" algn="r" rtl="0">
              <a:spcBef>
                <a:spcPts val="0"/>
              </a:spcBef>
              <a:spcAft>
                <a:spcPts val="1600"/>
              </a:spcAft>
              <a:buNone/>
            </a:pPr>
            <a:r>
              <a:rPr lang="en" sz="1200">
                <a:solidFill>
                  <a:schemeClr val="lt1"/>
                </a:solidFill>
                <a:latin typeface="Muli"/>
                <a:ea typeface="Muli"/>
                <a:cs typeface="Muli"/>
                <a:sym typeface="Muli"/>
              </a:rPr>
              <a:t>Despite being red, Mars is actually a cold place</a:t>
            </a:r>
            <a:endParaRPr sz="1200">
              <a:solidFill>
                <a:schemeClr val="lt1"/>
              </a:solidFill>
              <a:latin typeface="Muli"/>
              <a:ea typeface="Muli"/>
              <a:cs typeface="Muli"/>
              <a:sym typeface="Muli"/>
            </a:endParaRPr>
          </a:p>
        </p:txBody>
      </p:sp>
      <p:sp>
        <p:nvSpPr>
          <p:cNvPr id="780" name="Google Shape;780;p44"/>
          <p:cNvSpPr txBox="1"/>
          <p:nvPr/>
        </p:nvSpPr>
        <p:spPr>
          <a:xfrm>
            <a:off x="3503250" y="1981100"/>
            <a:ext cx="555000" cy="572700"/>
          </a:xfrm>
          <a:prstGeom prst="rect">
            <a:avLst/>
          </a:prstGeom>
          <a:noFill/>
          <a:ln>
            <a:noFill/>
          </a:ln>
        </p:spPr>
        <p:txBody>
          <a:bodyPr spcFirstLastPara="1" wrap="square" lIns="91425" tIns="274300" rIns="91425" bIns="91425" anchor="ctr" anchorCtr="0">
            <a:noAutofit/>
          </a:bodyPr>
          <a:lstStyle/>
          <a:p>
            <a:pPr marL="0" lvl="0" indent="0" algn="ctr" rtl="0">
              <a:spcBef>
                <a:spcPts val="0"/>
              </a:spcBef>
              <a:spcAft>
                <a:spcPts val="1600"/>
              </a:spcAft>
              <a:buNone/>
            </a:pPr>
            <a:r>
              <a:rPr lang="en" sz="1800" b="1">
                <a:solidFill>
                  <a:schemeClr val="lt1"/>
                </a:solidFill>
                <a:latin typeface="Montserrat"/>
                <a:ea typeface="Montserrat"/>
                <a:cs typeface="Montserrat"/>
                <a:sym typeface="Montserrat"/>
              </a:rPr>
              <a:t>01</a:t>
            </a:r>
            <a:endParaRPr sz="1800" b="1">
              <a:solidFill>
                <a:schemeClr val="lt1"/>
              </a:solidFill>
              <a:latin typeface="Montserrat"/>
              <a:ea typeface="Montserrat"/>
              <a:cs typeface="Montserrat"/>
              <a:sym typeface="Montserrat"/>
            </a:endParaRPr>
          </a:p>
        </p:txBody>
      </p:sp>
      <p:sp>
        <p:nvSpPr>
          <p:cNvPr id="781" name="Google Shape;781;p44"/>
          <p:cNvSpPr txBox="1"/>
          <p:nvPr/>
        </p:nvSpPr>
        <p:spPr>
          <a:xfrm>
            <a:off x="5085750" y="1981100"/>
            <a:ext cx="555000" cy="572700"/>
          </a:xfrm>
          <a:prstGeom prst="rect">
            <a:avLst/>
          </a:prstGeom>
          <a:noFill/>
          <a:ln>
            <a:noFill/>
          </a:ln>
        </p:spPr>
        <p:txBody>
          <a:bodyPr spcFirstLastPara="1" wrap="square" lIns="91425" tIns="274300" rIns="91425" bIns="91425" anchor="ctr" anchorCtr="0">
            <a:noAutofit/>
          </a:bodyPr>
          <a:lstStyle/>
          <a:p>
            <a:pPr marL="0" lvl="0" indent="0" algn="ctr" rtl="0">
              <a:spcBef>
                <a:spcPts val="0"/>
              </a:spcBef>
              <a:spcAft>
                <a:spcPts val="1600"/>
              </a:spcAft>
              <a:buNone/>
            </a:pPr>
            <a:r>
              <a:rPr lang="en" sz="1800" b="1">
                <a:solidFill>
                  <a:schemeClr val="lt1"/>
                </a:solidFill>
                <a:latin typeface="Montserrat"/>
                <a:ea typeface="Montserrat"/>
                <a:cs typeface="Montserrat"/>
                <a:sym typeface="Montserrat"/>
              </a:rPr>
              <a:t>02</a:t>
            </a:r>
            <a:endParaRPr sz="1800" b="1">
              <a:solidFill>
                <a:schemeClr val="lt1"/>
              </a:solidFill>
              <a:latin typeface="Montserrat"/>
              <a:ea typeface="Montserrat"/>
              <a:cs typeface="Montserrat"/>
              <a:sym typeface="Montserrat"/>
            </a:endParaRPr>
          </a:p>
        </p:txBody>
      </p:sp>
      <p:sp>
        <p:nvSpPr>
          <p:cNvPr id="782" name="Google Shape;782;p44"/>
          <p:cNvSpPr txBox="1"/>
          <p:nvPr/>
        </p:nvSpPr>
        <p:spPr>
          <a:xfrm>
            <a:off x="5085750" y="3533325"/>
            <a:ext cx="555000" cy="572700"/>
          </a:xfrm>
          <a:prstGeom prst="rect">
            <a:avLst/>
          </a:prstGeom>
          <a:noFill/>
          <a:ln>
            <a:noFill/>
          </a:ln>
        </p:spPr>
        <p:txBody>
          <a:bodyPr spcFirstLastPara="1" wrap="square" lIns="91425" tIns="274300" rIns="91425" bIns="91425" anchor="ctr" anchorCtr="0">
            <a:noAutofit/>
          </a:bodyPr>
          <a:lstStyle/>
          <a:p>
            <a:pPr marL="0" lvl="0" indent="0" algn="ctr" rtl="0">
              <a:spcBef>
                <a:spcPts val="0"/>
              </a:spcBef>
              <a:spcAft>
                <a:spcPts val="1600"/>
              </a:spcAft>
              <a:buNone/>
            </a:pPr>
            <a:r>
              <a:rPr lang="en" sz="1800" b="1">
                <a:solidFill>
                  <a:schemeClr val="lt1"/>
                </a:solidFill>
                <a:latin typeface="Montserrat"/>
                <a:ea typeface="Montserrat"/>
                <a:cs typeface="Montserrat"/>
                <a:sym typeface="Montserrat"/>
              </a:rPr>
              <a:t>03</a:t>
            </a:r>
            <a:endParaRPr sz="1800" b="1">
              <a:solidFill>
                <a:schemeClr val="lt1"/>
              </a:solidFill>
              <a:latin typeface="Montserrat"/>
              <a:ea typeface="Montserrat"/>
              <a:cs typeface="Montserrat"/>
              <a:sym typeface="Montserrat"/>
            </a:endParaRPr>
          </a:p>
        </p:txBody>
      </p:sp>
      <p:sp>
        <p:nvSpPr>
          <p:cNvPr id="783" name="Google Shape;783;p44"/>
          <p:cNvSpPr txBox="1"/>
          <p:nvPr/>
        </p:nvSpPr>
        <p:spPr>
          <a:xfrm>
            <a:off x="3503250" y="3533325"/>
            <a:ext cx="555000" cy="572700"/>
          </a:xfrm>
          <a:prstGeom prst="rect">
            <a:avLst/>
          </a:prstGeom>
          <a:noFill/>
          <a:ln>
            <a:noFill/>
          </a:ln>
        </p:spPr>
        <p:txBody>
          <a:bodyPr spcFirstLastPara="1" wrap="square" lIns="91425" tIns="274300" rIns="91425" bIns="91425" anchor="ctr" anchorCtr="0">
            <a:noAutofit/>
          </a:bodyPr>
          <a:lstStyle/>
          <a:p>
            <a:pPr marL="0" lvl="0" indent="0" algn="ctr" rtl="0">
              <a:spcBef>
                <a:spcPts val="0"/>
              </a:spcBef>
              <a:spcAft>
                <a:spcPts val="1600"/>
              </a:spcAft>
              <a:buNone/>
            </a:pPr>
            <a:r>
              <a:rPr lang="en" sz="1800" b="1">
                <a:solidFill>
                  <a:schemeClr val="lt1"/>
                </a:solidFill>
                <a:latin typeface="Montserrat"/>
                <a:ea typeface="Montserrat"/>
                <a:cs typeface="Montserrat"/>
                <a:sym typeface="Montserrat"/>
              </a:rPr>
              <a:t>04</a:t>
            </a:r>
            <a:endParaRPr sz="1800" b="1">
              <a:solidFill>
                <a:schemeClr val="lt1"/>
              </a:solidFill>
              <a:latin typeface="Montserrat"/>
              <a:ea typeface="Montserrat"/>
              <a:cs typeface="Montserrat"/>
              <a:sym typeface="Montserrat"/>
            </a:endParaRPr>
          </a:p>
        </p:txBody>
      </p:sp>
      <p:cxnSp>
        <p:nvCxnSpPr>
          <p:cNvPr id="784" name="Google Shape;784;p44"/>
          <p:cNvCxnSpPr>
            <a:stCxn id="774" idx="3"/>
            <a:endCxn id="773" idx="1"/>
          </p:cNvCxnSpPr>
          <p:nvPr/>
        </p:nvCxnSpPr>
        <p:spPr>
          <a:xfrm>
            <a:off x="4266447" y="2267450"/>
            <a:ext cx="611100" cy="0"/>
          </a:xfrm>
          <a:prstGeom prst="straightConnector1">
            <a:avLst/>
          </a:prstGeom>
          <a:noFill/>
          <a:ln w="19050" cap="flat" cmpd="sng">
            <a:solidFill>
              <a:schemeClr val="lt1"/>
            </a:solidFill>
            <a:prstDash val="solid"/>
            <a:round/>
            <a:headEnd type="none" w="med" len="med"/>
            <a:tailEnd type="none" w="med" len="med"/>
          </a:ln>
        </p:spPr>
      </p:cxnSp>
      <p:cxnSp>
        <p:nvCxnSpPr>
          <p:cNvPr id="785" name="Google Shape;785;p44"/>
          <p:cNvCxnSpPr>
            <a:stCxn id="775" idx="3"/>
            <a:endCxn id="772" idx="1"/>
          </p:cNvCxnSpPr>
          <p:nvPr/>
        </p:nvCxnSpPr>
        <p:spPr>
          <a:xfrm>
            <a:off x="4266447" y="3819675"/>
            <a:ext cx="611100" cy="0"/>
          </a:xfrm>
          <a:prstGeom prst="straightConnector1">
            <a:avLst/>
          </a:prstGeom>
          <a:noFill/>
          <a:ln w="19050" cap="flat" cmpd="sng">
            <a:solidFill>
              <a:schemeClr val="lt1"/>
            </a:solidFill>
            <a:prstDash val="solid"/>
            <a:round/>
            <a:headEnd type="none" w="med" len="med"/>
            <a:tailEnd type="none" w="med" len="med"/>
          </a:ln>
        </p:spPr>
      </p:cxnSp>
      <p:cxnSp>
        <p:nvCxnSpPr>
          <p:cNvPr id="786" name="Google Shape;786;p44"/>
          <p:cNvCxnSpPr>
            <a:stCxn id="773" idx="3"/>
            <a:endCxn id="772" idx="3"/>
          </p:cNvCxnSpPr>
          <p:nvPr/>
        </p:nvCxnSpPr>
        <p:spPr>
          <a:xfrm>
            <a:off x="5848944" y="2267462"/>
            <a:ext cx="600" cy="1552200"/>
          </a:xfrm>
          <a:prstGeom prst="bentConnector3">
            <a:avLst>
              <a:gd name="adj1" fmla="val 39688452"/>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790"/>
        <p:cNvGrpSpPr/>
        <p:nvPr/>
      </p:nvGrpSpPr>
      <p:grpSpPr>
        <a:xfrm>
          <a:off x="0" y="0"/>
          <a:ext cx="0" cy="0"/>
          <a:chOff x="0" y="0"/>
          <a:chExt cx="0" cy="0"/>
        </a:xfrm>
      </p:grpSpPr>
      <p:sp>
        <p:nvSpPr>
          <p:cNvPr id="791" name="Google Shape;791;p45"/>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grpSp>
        <p:nvGrpSpPr>
          <p:cNvPr id="792" name="Google Shape;792;p45"/>
          <p:cNvGrpSpPr/>
          <p:nvPr/>
        </p:nvGrpSpPr>
        <p:grpSpPr>
          <a:xfrm>
            <a:off x="4167750" y="4704850"/>
            <a:ext cx="808500" cy="92100"/>
            <a:chOff x="3570750" y="4704850"/>
            <a:chExt cx="808500" cy="92100"/>
          </a:xfrm>
        </p:grpSpPr>
        <p:sp>
          <p:nvSpPr>
            <p:cNvPr id="793" name="Google Shape;793;p45"/>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5"/>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5"/>
            <p:cNvSpPr/>
            <p:nvPr/>
          </p:nvSpPr>
          <p:spPr>
            <a:xfrm>
              <a:off x="40483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5"/>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 name="Google Shape;797;p45"/>
          <p:cNvSpPr txBox="1">
            <a:spLocks noGrp="1"/>
          </p:cNvSpPr>
          <p:nvPr>
            <p:ph type="title"/>
          </p:nvPr>
        </p:nvSpPr>
        <p:spPr>
          <a:xfrm>
            <a:off x="2521825" y="1449300"/>
            <a:ext cx="41004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 Name of This Section</a:t>
            </a:r>
            <a:endParaRPr/>
          </a:p>
        </p:txBody>
      </p:sp>
      <p:sp>
        <p:nvSpPr>
          <p:cNvPr id="798" name="Google Shape;798;p45"/>
          <p:cNvSpPr txBox="1">
            <a:spLocks noGrp="1"/>
          </p:cNvSpPr>
          <p:nvPr>
            <p:ph type="subTitle" idx="1"/>
          </p:nvPr>
        </p:nvSpPr>
        <p:spPr>
          <a:xfrm>
            <a:off x="2656250" y="2931600"/>
            <a:ext cx="3831600" cy="7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enter a subtitle here if you need it</a:t>
            </a:r>
            <a:endParaRPr/>
          </a:p>
        </p:txBody>
      </p:sp>
      <p:pic>
        <p:nvPicPr>
          <p:cNvPr id="799" name="Google Shape;799;p45"/>
          <p:cNvPicPr preferRelativeResize="0"/>
          <p:nvPr/>
        </p:nvPicPr>
        <p:blipFill rotWithShape="1">
          <a:blip r:embed="rId3">
            <a:alphaModFix/>
          </a:blip>
          <a:srcRect r="49877"/>
          <a:stretch/>
        </p:blipFill>
        <p:spPr>
          <a:xfrm>
            <a:off x="-2" y="1858925"/>
            <a:ext cx="2242777" cy="2987453"/>
          </a:xfrm>
          <a:prstGeom prst="rect">
            <a:avLst/>
          </a:prstGeom>
          <a:noFill/>
          <a:ln>
            <a:noFill/>
          </a:ln>
        </p:spPr>
      </p:pic>
      <p:pic>
        <p:nvPicPr>
          <p:cNvPr id="800" name="Google Shape;800;p45"/>
          <p:cNvPicPr preferRelativeResize="0"/>
          <p:nvPr/>
        </p:nvPicPr>
        <p:blipFill rotWithShape="1">
          <a:blip r:embed="rId3">
            <a:alphaModFix/>
          </a:blip>
          <a:srcRect l="49877"/>
          <a:stretch/>
        </p:blipFill>
        <p:spPr>
          <a:xfrm>
            <a:off x="6901273" y="1858925"/>
            <a:ext cx="2242777" cy="298745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804"/>
        <p:cNvGrpSpPr/>
        <p:nvPr/>
      </p:nvGrpSpPr>
      <p:grpSpPr>
        <a:xfrm>
          <a:off x="0" y="0"/>
          <a:ext cx="0" cy="0"/>
          <a:chOff x="0" y="0"/>
          <a:chExt cx="0" cy="0"/>
        </a:xfrm>
      </p:grpSpPr>
      <p:sp>
        <p:nvSpPr>
          <p:cNvPr id="805" name="Google Shape;805;p46"/>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806" name="Google Shape;806;p46"/>
          <p:cNvSpPr txBox="1">
            <a:spLocks noGrp="1"/>
          </p:cNvSpPr>
          <p:nvPr>
            <p:ph type="title"/>
          </p:nvPr>
        </p:nvSpPr>
        <p:spPr>
          <a:xfrm>
            <a:off x="720000" y="1003925"/>
            <a:ext cx="4741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Another Timeline</a:t>
            </a:r>
            <a:endParaRPr/>
          </a:p>
        </p:txBody>
      </p:sp>
      <p:cxnSp>
        <p:nvCxnSpPr>
          <p:cNvPr id="807" name="Google Shape;807;p46"/>
          <p:cNvCxnSpPr>
            <a:stCxn id="808" idx="6"/>
            <a:endCxn id="809" idx="2"/>
          </p:cNvCxnSpPr>
          <p:nvPr/>
        </p:nvCxnSpPr>
        <p:spPr>
          <a:xfrm>
            <a:off x="2173375" y="2727025"/>
            <a:ext cx="1077300" cy="0"/>
          </a:xfrm>
          <a:prstGeom prst="straightConnector1">
            <a:avLst/>
          </a:prstGeom>
          <a:noFill/>
          <a:ln w="19050" cap="flat" cmpd="sng">
            <a:solidFill>
              <a:schemeClr val="lt1"/>
            </a:solidFill>
            <a:prstDash val="solid"/>
            <a:round/>
            <a:headEnd type="none" w="med" len="med"/>
            <a:tailEnd type="none" w="med" len="med"/>
          </a:ln>
        </p:spPr>
      </p:cxnSp>
      <p:grpSp>
        <p:nvGrpSpPr>
          <p:cNvPr id="810" name="Google Shape;810;p46"/>
          <p:cNvGrpSpPr/>
          <p:nvPr/>
        </p:nvGrpSpPr>
        <p:grpSpPr>
          <a:xfrm>
            <a:off x="1385575" y="2333125"/>
            <a:ext cx="787800" cy="787800"/>
            <a:chOff x="1309425" y="2333125"/>
            <a:chExt cx="787800" cy="787800"/>
          </a:xfrm>
        </p:grpSpPr>
        <p:sp>
          <p:nvSpPr>
            <p:cNvPr id="808" name="Google Shape;808;p46"/>
            <p:cNvSpPr/>
            <p:nvPr/>
          </p:nvSpPr>
          <p:spPr>
            <a:xfrm>
              <a:off x="1309425" y="2333125"/>
              <a:ext cx="787800" cy="7878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6"/>
            <p:cNvSpPr/>
            <p:nvPr/>
          </p:nvSpPr>
          <p:spPr>
            <a:xfrm>
              <a:off x="1402678" y="2426399"/>
              <a:ext cx="601200" cy="601200"/>
            </a:xfrm>
            <a:prstGeom prst="ellipse">
              <a:avLst/>
            </a:prstGeom>
            <a:solidFill>
              <a:schemeClr val="lt1">
                <a:alpha val="69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6"/>
          <p:cNvGrpSpPr/>
          <p:nvPr/>
        </p:nvGrpSpPr>
        <p:grpSpPr>
          <a:xfrm>
            <a:off x="3250674" y="2333125"/>
            <a:ext cx="787800" cy="787800"/>
            <a:chOff x="3159649" y="2333125"/>
            <a:chExt cx="787800" cy="787800"/>
          </a:xfrm>
        </p:grpSpPr>
        <p:sp>
          <p:nvSpPr>
            <p:cNvPr id="809" name="Google Shape;809;p46"/>
            <p:cNvSpPr/>
            <p:nvPr/>
          </p:nvSpPr>
          <p:spPr>
            <a:xfrm>
              <a:off x="3159649" y="2333125"/>
              <a:ext cx="787800" cy="7878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6"/>
            <p:cNvSpPr/>
            <p:nvPr/>
          </p:nvSpPr>
          <p:spPr>
            <a:xfrm>
              <a:off x="3252977" y="2426399"/>
              <a:ext cx="601200" cy="601200"/>
            </a:xfrm>
            <a:prstGeom prst="ellipse">
              <a:avLst/>
            </a:prstGeom>
            <a:solidFill>
              <a:schemeClr val="lt1">
                <a:alpha val="69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46"/>
          <p:cNvGrpSpPr/>
          <p:nvPr/>
        </p:nvGrpSpPr>
        <p:grpSpPr>
          <a:xfrm>
            <a:off x="5103214" y="2333125"/>
            <a:ext cx="787800" cy="787800"/>
            <a:chOff x="5103264" y="2333125"/>
            <a:chExt cx="787800" cy="787800"/>
          </a:xfrm>
        </p:grpSpPr>
        <p:sp>
          <p:nvSpPr>
            <p:cNvPr id="815" name="Google Shape;815;p46"/>
            <p:cNvSpPr/>
            <p:nvPr/>
          </p:nvSpPr>
          <p:spPr>
            <a:xfrm>
              <a:off x="5103264" y="2333125"/>
              <a:ext cx="787800" cy="7878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6"/>
            <p:cNvSpPr/>
            <p:nvPr/>
          </p:nvSpPr>
          <p:spPr>
            <a:xfrm>
              <a:off x="5196592" y="2426399"/>
              <a:ext cx="601200" cy="601200"/>
            </a:xfrm>
            <a:prstGeom prst="ellipse">
              <a:avLst/>
            </a:prstGeom>
            <a:solidFill>
              <a:schemeClr val="lt1">
                <a:alpha val="69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46"/>
          <p:cNvGrpSpPr/>
          <p:nvPr/>
        </p:nvGrpSpPr>
        <p:grpSpPr>
          <a:xfrm>
            <a:off x="6970630" y="2333125"/>
            <a:ext cx="787800" cy="787800"/>
            <a:chOff x="7046880" y="2333125"/>
            <a:chExt cx="787800" cy="787800"/>
          </a:xfrm>
        </p:grpSpPr>
        <p:sp>
          <p:nvSpPr>
            <p:cNvPr id="818" name="Google Shape;818;p46"/>
            <p:cNvSpPr/>
            <p:nvPr/>
          </p:nvSpPr>
          <p:spPr>
            <a:xfrm>
              <a:off x="7046880" y="2333125"/>
              <a:ext cx="787800" cy="7878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6"/>
            <p:cNvSpPr/>
            <p:nvPr/>
          </p:nvSpPr>
          <p:spPr>
            <a:xfrm>
              <a:off x="7140208" y="2426399"/>
              <a:ext cx="601200" cy="601200"/>
            </a:xfrm>
            <a:prstGeom prst="ellipse">
              <a:avLst/>
            </a:prstGeom>
            <a:solidFill>
              <a:schemeClr val="lt1">
                <a:alpha val="696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20" name="Google Shape;820;p46"/>
          <p:cNvCxnSpPr>
            <a:stCxn id="815" idx="2"/>
            <a:endCxn id="809" idx="6"/>
          </p:cNvCxnSpPr>
          <p:nvPr/>
        </p:nvCxnSpPr>
        <p:spPr>
          <a:xfrm rot="10800000">
            <a:off x="4038514" y="2727025"/>
            <a:ext cx="1064700" cy="0"/>
          </a:xfrm>
          <a:prstGeom prst="straightConnector1">
            <a:avLst/>
          </a:prstGeom>
          <a:noFill/>
          <a:ln w="19050" cap="flat" cmpd="sng">
            <a:solidFill>
              <a:schemeClr val="lt1"/>
            </a:solidFill>
            <a:prstDash val="solid"/>
            <a:round/>
            <a:headEnd type="none" w="med" len="med"/>
            <a:tailEnd type="none" w="med" len="med"/>
          </a:ln>
        </p:spPr>
      </p:cxnSp>
      <p:cxnSp>
        <p:nvCxnSpPr>
          <p:cNvPr id="821" name="Google Shape;821;p46"/>
          <p:cNvCxnSpPr>
            <a:stCxn id="818" idx="2"/>
            <a:endCxn id="815" idx="6"/>
          </p:cNvCxnSpPr>
          <p:nvPr/>
        </p:nvCxnSpPr>
        <p:spPr>
          <a:xfrm rot="10800000">
            <a:off x="5890930" y="2727025"/>
            <a:ext cx="1079700" cy="0"/>
          </a:xfrm>
          <a:prstGeom prst="straightConnector1">
            <a:avLst/>
          </a:prstGeom>
          <a:noFill/>
          <a:ln w="19050" cap="flat" cmpd="sng">
            <a:solidFill>
              <a:schemeClr val="lt1"/>
            </a:solidFill>
            <a:prstDash val="solid"/>
            <a:round/>
            <a:headEnd type="none" w="med" len="med"/>
            <a:tailEnd type="none" w="med" len="med"/>
          </a:ln>
        </p:spPr>
      </p:cxnSp>
      <p:sp>
        <p:nvSpPr>
          <p:cNvPr id="822" name="Google Shape;822;p46"/>
          <p:cNvSpPr txBox="1">
            <a:spLocks noGrp="1"/>
          </p:cNvSpPr>
          <p:nvPr>
            <p:ph type="title" idx="4294967295"/>
          </p:nvPr>
        </p:nvSpPr>
        <p:spPr>
          <a:xfrm>
            <a:off x="2889776" y="3250550"/>
            <a:ext cx="1509600" cy="6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0">
                <a:latin typeface="Muli"/>
                <a:ea typeface="Muli"/>
                <a:cs typeface="Muli"/>
                <a:sym typeface="Muli"/>
              </a:rPr>
              <a:t>Venus has a beautiful name, but it’s too hot</a:t>
            </a:r>
            <a:endParaRPr sz="1400" b="0">
              <a:latin typeface="Muli"/>
              <a:ea typeface="Muli"/>
              <a:cs typeface="Muli"/>
              <a:sym typeface="Muli"/>
            </a:endParaRPr>
          </a:p>
        </p:txBody>
      </p:sp>
      <p:sp>
        <p:nvSpPr>
          <p:cNvPr id="823" name="Google Shape;823;p46"/>
          <p:cNvSpPr txBox="1">
            <a:spLocks noGrp="1"/>
          </p:cNvSpPr>
          <p:nvPr>
            <p:ph type="title" idx="4294967295"/>
          </p:nvPr>
        </p:nvSpPr>
        <p:spPr>
          <a:xfrm>
            <a:off x="1037213" y="3250550"/>
            <a:ext cx="1509600" cy="6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0">
                <a:latin typeface="Muli"/>
                <a:ea typeface="Muli"/>
                <a:cs typeface="Muli"/>
                <a:sym typeface="Muli"/>
              </a:rPr>
              <a:t>Despite being red, Mars is a cold place</a:t>
            </a:r>
            <a:endParaRPr sz="1400" b="0">
              <a:latin typeface="Muli"/>
              <a:ea typeface="Muli"/>
              <a:cs typeface="Muli"/>
              <a:sym typeface="Muli"/>
            </a:endParaRPr>
          </a:p>
        </p:txBody>
      </p:sp>
      <p:sp>
        <p:nvSpPr>
          <p:cNvPr id="824" name="Google Shape;824;p46"/>
          <p:cNvSpPr txBox="1">
            <a:spLocks noGrp="1"/>
          </p:cNvSpPr>
          <p:nvPr>
            <p:ph type="title" idx="4294967295"/>
          </p:nvPr>
        </p:nvSpPr>
        <p:spPr>
          <a:xfrm>
            <a:off x="4742326" y="3250550"/>
            <a:ext cx="1509600" cy="6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0">
                <a:latin typeface="Muli"/>
                <a:ea typeface="Muli"/>
                <a:cs typeface="Muli"/>
                <a:sym typeface="Muli"/>
              </a:rPr>
              <a:t>Mercury is the closest planet to the Sun</a:t>
            </a:r>
            <a:endParaRPr sz="1400" b="0">
              <a:latin typeface="Muli"/>
              <a:ea typeface="Muli"/>
              <a:cs typeface="Muli"/>
              <a:sym typeface="Muli"/>
            </a:endParaRPr>
          </a:p>
        </p:txBody>
      </p:sp>
      <p:sp>
        <p:nvSpPr>
          <p:cNvPr id="825" name="Google Shape;825;p46"/>
          <p:cNvSpPr txBox="1">
            <a:spLocks noGrp="1"/>
          </p:cNvSpPr>
          <p:nvPr>
            <p:ph type="title" idx="4294967295"/>
          </p:nvPr>
        </p:nvSpPr>
        <p:spPr>
          <a:xfrm>
            <a:off x="6594876" y="3250550"/>
            <a:ext cx="1509600" cy="69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0">
                <a:latin typeface="Muli"/>
                <a:ea typeface="Muli"/>
                <a:cs typeface="Muli"/>
                <a:sym typeface="Muli"/>
              </a:rPr>
              <a:t>Neptune is the farthest planet from the Sun</a:t>
            </a:r>
            <a:endParaRPr sz="1400" b="0">
              <a:latin typeface="Muli"/>
              <a:ea typeface="Muli"/>
              <a:cs typeface="Muli"/>
              <a:sym typeface="Muli"/>
            </a:endParaRPr>
          </a:p>
        </p:txBody>
      </p:sp>
      <p:sp>
        <p:nvSpPr>
          <p:cNvPr id="826" name="Google Shape;826;p46"/>
          <p:cNvSpPr txBox="1">
            <a:spLocks noGrp="1"/>
          </p:cNvSpPr>
          <p:nvPr>
            <p:ph type="title" idx="4294967295"/>
          </p:nvPr>
        </p:nvSpPr>
        <p:spPr>
          <a:xfrm>
            <a:off x="2889675" y="2590500"/>
            <a:ext cx="1509600" cy="2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1"/>
                </a:solidFill>
              </a:rPr>
              <a:t>2018</a:t>
            </a:r>
            <a:endParaRPr sz="1200">
              <a:solidFill>
                <a:schemeClr val="accent1"/>
              </a:solidFill>
            </a:endParaRPr>
          </a:p>
        </p:txBody>
      </p:sp>
      <p:sp>
        <p:nvSpPr>
          <p:cNvPr id="827" name="Google Shape;827;p46"/>
          <p:cNvSpPr txBox="1">
            <a:spLocks noGrp="1"/>
          </p:cNvSpPr>
          <p:nvPr>
            <p:ph type="title" idx="4294967295"/>
          </p:nvPr>
        </p:nvSpPr>
        <p:spPr>
          <a:xfrm>
            <a:off x="1024650" y="2590500"/>
            <a:ext cx="1509600" cy="2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1"/>
                </a:solidFill>
              </a:rPr>
              <a:t>2016</a:t>
            </a:r>
            <a:endParaRPr sz="1200">
              <a:solidFill>
                <a:schemeClr val="accent1"/>
              </a:solidFill>
            </a:endParaRPr>
          </a:p>
        </p:txBody>
      </p:sp>
      <p:sp>
        <p:nvSpPr>
          <p:cNvPr id="828" name="Google Shape;828;p46"/>
          <p:cNvSpPr txBox="1">
            <a:spLocks noGrp="1"/>
          </p:cNvSpPr>
          <p:nvPr>
            <p:ph type="title" idx="4294967295"/>
          </p:nvPr>
        </p:nvSpPr>
        <p:spPr>
          <a:xfrm>
            <a:off x="4742275" y="2590500"/>
            <a:ext cx="1509600" cy="2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1"/>
                </a:solidFill>
              </a:rPr>
              <a:t>2020</a:t>
            </a:r>
            <a:endParaRPr sz="1200">
              <a:solidFill>
                <a:schemeClr val="accent1"/>
              </a:solidFill>
            </a:endParaRPr>
          </a:p>
        </p:txBody>
      </p:sp>
      <p:sp>
        <p:nvSpPr>
          <p:cNvPr id="829" name="Google Shape;829;p46"/>
          <p:cNvSpPr txBox="1">
            <a:spLocks noGrp="1"/>
          </p:cNvSpPr>
          <p:nvPr>
            <p:ph type="title" idx="4294967295"/>
          </p:nvPr>
        </p:nvSpPr>
        <p:spPr>
          <a:xfrm>
            <a:off x="6609750" y="2590500"/>
            <a:ext cx="1509600" cy="27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1"/>
                </a:solidFill>
              </a:rPr>
              <a:t>2022</a:t>
            </a:r>
            <a:endParaRPr sz="1200">
              <a:solidFill>
                <a:schemeClr val="accent1"/>
              </a:solidFill>
            </a:endParaRPr>
          </a:p>
        </p:txBody>
      </p:sp>
      <p:grpSp>
        <p:nvGrpSpPr>
          <p:cNvPr id="830" name="Google Shape;830;p46"/>
          <p:cNvGrpSpPr/>
          <p:nvPr/>
        </p:nvGrpSpPr>
        <p:grpSpPr>
          <a:xfrm>
            <a:off x="4167750" y="4704850"/>
            <a:ext cx="808500" cy="92100"/>
            <a:chOff x="3570750" y="4704850"/>
            <a:chExt cx="808500" cy="92100"/>
          </a:xfrm>
        </p:grpSpPr>
        <p:sp>
          <p:nvSpPr>
            <p:cNvPr id="831" name="Google Shape;831;p46"/>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6"/>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6"/>
            <p:cNvSpPr/>
            <p:nvPr/>
          </p:nvSpPr>
          <p:spPr>
            <a:xfrm>
              <a:off x="40483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6"/>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35" name="Google Shape;835;p46"/>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2698631" scaled="0"/>
        </a:gradFill>
        <a:effectLst/>
      </p:bgPr>
    </p:bg>
    <p:spTree>
      <p:nvGrpSpPr>
        <p:cNvPr id="1" name="Shape 839"/>
        <p:cNvGrpSpPr/>
        <p:nvPr/>
      </p:nvGrpSpPr>
      <p:grpSpPr>
        <a:xfrm>
          <a:off x="0" y="0"/>
          <a:ext cx="0" cy="0"/>
          <a:chOff x="0" y="0"/>
          <a:chExt cx="0" cy="0"/>
        </a:xfrm>
      </p:grpSpPr>
      <p:sp>
        <p:nvSpPr>
          <p:cNvPr id="840" name="Google Shape;840;p47"/>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841" name="Google Shape;841;p47"/>
          <p:cNvSpPr txBox="1">
            <a:spLocks noGrp="1"/>
          </p:cNvSpPr>
          <p:nvPr>
            <p:ph type="title"/>
          </p:nvPr>
        </p:nvSpPr>
        <p:spPr>
          <a:xfrm>
            <a:off x="720000" y="1003925"/>
            <a:ext cx="7701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about the Percentages?</a:t>
            </a:r>
            <a:endParaRPr/>
          </a:p>
        </p:txBody>
      </p:sp>
      <p:grpSp>
        <p:nvGrpSpPr>
          <p:cNvPr id="842" name="Google Shape;842;p47"/>
          <p:cNvGrpSpPr/>
          <p:nvPr/>
        </p:nvGrpSpPr>
        <p:grpSpPr>
          <a:xfrm>
            <a:off x="1160561" y="2204293"/>
            <a:ext cx="1287749" cy="1287663"/>
            <a:chOff x="4049800" y="640400"/>
            <a:chExt cx="858900" cy="858900"/>
          </a:xfrm>
        </p:grpSpPr>
        <p:sp>
          <p:nvSpPr>
            <p:cNvPr id="843" name="Google Shape;843;p47"/>
            <p:cNvSpPr/>
            <p:nvPr/>
          </p:nvSpPr>
          <p:spPr>
            <a:xfrm>
              <a:off x="4049800" y="640400"/>
              <a:ext cx="858900" cy="858900"/>
            </a:xfrm>
            <a:prstGeom prst="donut">
              <a:avLst>
                <a:gd name="adj" fmla="val 13386"/>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4049800" y="640400"/>
              <a:ext cx="858900" cy="858900"/>
            </a:xfrm>
            <a:prstGeom prst="blockArc">
              <a:avLst>
                <a:gd name="adj1" fmla="val 16199625"/>
                <a:gd name="adj2" fmla="val 252867"/>
                <a:gd name="adj3" fmla="val 13829"/>
              </a:avLst>
            </a:prstGeom>
            <a:solidFill>
              <a:schemeClr val="lt1">
                <a:alpha val="6964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47"/>
          <p:cNvGrpSpPr/>
          <p:nvPr/>
        </p:nvGrpSpPr>
        <p:grpSpPr>
          <a:xfrm>
            <a:off x="3928136" y="2204293"/>
            <a:ext cx="1287749" cy="1287663"/>
            <a:chOff x="4049800" y="640400"/>
            <a:chExt cx="858900" cy="858900"/>
          </a:xfrm>
        </p:grpSpPr>
        <p:sp>
          <p:nvSpPr>
            <p:cNvPr id="846" name="Google Shape;846;p47"/>
            <p:cNvSpPr/>
            <p:nvPr/>
          </p:nvSpPr>
          <p:spPr>
            <a:xfrm>
              <a:off x="4049800" y="640400"/>
              <a:ext cx="858900" cy="858900"/>
            </a:xfrm>
            <a:prstGeom prst="donut">
              <a:avLst>
                <a:gd name="adj" fmla="val 13386"/>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4049800" y="640400"/>
              <a:ext cx="858900" cy="858900"/>
            </a:xfrm>
            <a:prstGeom prst="blockArc">
              <a:avLst>
                <a:gd name="adj1" fmla="val 16163092"/>
                <a:gd name="adj2" fmla="val 8072251"/>
                <a:gd name="adj3" fmla="val 13007"/>
              </a:avLst>
            </a:prstGeom>
            <a:solidFill>
              <a:schemeClr val="lt1">
                <a:alpha val="6964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47"/>
          <p:cNvGrpSpPr/>
          <p:nvPr/>
        </p:nvGrpSpPr>
        <p:grpSpPr>
          <a:xfrm>
            <a:off x="6695711" y="2204293"/>
            <a:ext cx="1287749" cy="1287663"/>
            <a:chOff x="4049800" y="640400"/>
            <a:chExt cx="858900" cy="858900"/>
          </a:xfrm>
        </p:grpSpPr>
        <p:sp>
          <p:nvSpPr>
            <p:cNvPr id="849" name="Google Shape;849;p47"/>
            <p:cNvSpPr/>
            <p:nvPr/>
          </p:nvSpPr>
          <p:spPr>
            <a:xfrm>
              <a:off x="4049800" y="640400"/>
              <a:ext cx="858900" cy="858900"/>
            </a:xfrm>
            <a:prstGeom prst="donut">
              <a:avLst>
                <a:gd name="adj" fmla="val 13386"/>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7"/>
            <p:cNvSpPr/>
            <p:nvPr/>
          </p:nvSpPr>
          <p:spPr>
            <a:xfrm>
              <a:off x="4049800" y="640400"/>
              <a:ext cx="858900" cy="858900"/>
            </a:xfrm>
            <a:prstGeom prst="blockArc">
              <a:avLst>
                <a:gd name="adj1" fmla="val 16125354"/>
                <a:gd name="adj2" fmla="val 12129215"/>
                <a:gd name="adj3" fmla="val 13557"/>
              </a:avLst>
            </a:prstGeom>
            <a:solidFill>
              <a:schemeClr val="lt1">
                <a:alpha val="6964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 name="Google Shape;851;p47"/>
          <p:cNvSpPr txBox="1"/>
          <p:nvPr/>
        </p:nvSpPr>
        <p:spPr>
          <a:xfrm>
            <a:off x="1471875" y="2647275"/>
            <a:ext cx="665100" cy="401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25%</a:t>
            </a:r>
            <a:endParaRPr b="1">
              <a:solidFill>
                <a:schemeClr val="lt1"/>
              </a:solidFill>
              <a:latin typeface="Montserrat"/>
              <a:ea typeface="Montserrat"/>
              <a:cs typeface="Montserrat"/>
              <a:sym typeface="Montserrat"/>
            </a:endParaRPr>
          </a:p>
        </p:txBody>
      </p:sp>
      <p:sp>
        <p:nvSpPr>
          <p:cNvPr id="852" name="Google Shape;852;p47"/>
          <p:cNvSpPr txBox="1"/>
          <p:nvPr/>
        </p:nvSpPr>
        <p:spPr>
          <a:xfrm>
            <a:off x="3490925" y="3590200"/>
            <a:ext cx="21627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chemeClr val="lt1"/>
                </a:solidFill>
                <a:latin typeface="Muli"/>
                <a:ea typeface="Muli"/>
                <a:cs typeface="Muli"/>
                <a:sym typeface="Muli"/>
              </a:rPr>
              <a:t>Venus is the second planet from the Sun</a:t>
            </a:r>
            <a:endParaRPr>
              <a:solidFill>
                <a:schemeClr val="lt1"/>
              </a:solidFill>
              <a:latin typeface="Muli"/>
              <a:ea typeface="Muli"/>
              <a:cs typeface="Muli"/>
              <a:sym typeface="Muli"/>
            </a:endParaRPr>
          </a:p>
        </p:txBody>
      </p:sp>
      <p:sp>
        <p:nvSpPr>
          <p:cNvPr id="853" name="Google Shape;853;p47"/>
          <p:cNvSpPr txBox="1"/>
          <p:nvPr/>
        </p:nvSpPr>
        <p:spPr>
          <a:xfrm>
            <a:off x="6258775" y="3590200"/>
            <a:ext cx="21627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chemeClr val="lt1"/>
                </a:solidFill>
                <a:latin typeface="Muli"/>
                <a:ea typeface="Muli"/>
                <a:cs typeface="Muli"/>
                <a:sym typeface="Muli"/>
              </a:rPr>
              <a:t>Mercury is the closest planet to the Sun</a:t>
            </a:r>
            <a:endParaRPr>
              <a:solidFill>
                <a:schemeClr val="lt1"/>
              </a:solidFill>
              <a:latin typeface="Muli"/>
              <a:ea typeface="Muli"/>
              <a:cs typeface="Muli"/>
              <a:sym typeface="Muli"/>
            </a:endParaRPr>
          </a:p>
        </p:txBody>
      </p:sp>
      <p:sp>
        <p:nvSpPr>
          <p:cNvPr id="854" name="Google Shape;854;p47"/>
          <p:cNvSpPr txBox="1"/>
          <p:nvPr/>
        </p:nvSpPr>
        <p:spPr>
          <a:xfrm>
            <a:off x="723075" y="3590200"/>
            <a:ext cx="21627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chemeClr val="lt1"/>
                </a:solidFill>
                <a:latin typeface="Muli"/>
                <a:ea typeface="Muli"/>
                <a:cs typeface="Muli"/>
                <a:sym typeface="Muli"/>
              </a:rPr>
              <a:t>Despite being red, Mars is actually a cold place</a:t>
            </a:r>
            <a:endParaRPr>
              <a:solidFill>
                <a:schemeClr val="lt1"/>
              </a:solidFill>
              <a:latin typeface="Muli"/>
              <a:ea typeface="Muli"/>
              <a:cs typeface="Muli"/>
              <a:sym typeface="Muli"/>
            </a:endParaRPr>
          </a:p>
        </p:txBody>
      </p:sp>
      <p:sp>
        <p:nvSpPr>
          <p:cNvPr id="855" name="Google Shape;855;p47"/>
          <p:cNvSpPr txBox="1"/>
          <p:nvPr/>
        </p:nvSpPr>
        <p:spPr>
          <a:xfrm>
            <a:off x="4239450" y="2647275"/>
            <a:ext cx="665100" cy="401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65%</a:t>
            </a:r>
            <a:endParaRPr b="1">
              <a:solidFill>
                <a:schemeClr val="lt1"/>
              </a:solidFill>
              <a:latin typeface="Montserrat"/>
              <a:ea typeface="Montserrat"/>
              <a:cs typeface="Montserrat"/>
              <a:sym typeface="Montserrat"/>
            </a:endParaRPr>
          </a:p>
        </p:txBody>
      </p:sp>
      <p:sp>
        <p:nvSpPr>
          <p:cNvPr id="856" name="Google Shape;856;p47"/>
          <p:cNvSpPr txBox="1"/>
          <p:nvPr/>
        </p:nvSpPr>
        <p:spPr>
          <a:xfrm>
            <a:off x="7007025" y="2647275"/>
            <a:ext cx="665100" cy="401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85%</a:t>
            </a:r>
            <a:endParaRPr b="1">
              <a:solidFill>
                <a:schemeClr val="lt1"/>
              </a:solidFill>
              <a:latin typeface="Montserrat"/>
              <a:ea typeface="Montserrat"/>
              <a:cs typeface="Montserrat"/>
              <a:sym typeface="Montserrat"/>
            </a:endParaRPr>
          </a:p>
        </p:txBody>
      </p:sp>
      <p:sp>
        <p:nvSpPr>
          <p:cNvPr id="857" name="Google Shape;857;p47"/>
          <p:cNvSpPr txBox="1"/>
          <p:nvPr/>
        </p:nvSpPr>
        <p:spPr>
          <a:xfrm>
            <a:off x="3490925" y="1717450"/>
            <a:ext cx="2162700" cy="297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b="1">
                <a:solidFill>
                  <a:schemeClr val="lt1"/>
                </a:solidFill>
                <a:latin typeface="Montserrat"/>
                <a:ea typeface="Montserrat"/>
                <a:cs typeface="Montserrat"/>
                <a:sym typeface="Montserrat"/>
              </a:rPr>
              <a:t>Venus</a:t>
            </a:r>
            <a:endParaRPr b="1">
              <a:solidFill>
                <a:schemeClr val="lt1"/>
              </a:solidFill>
              <a:latin typeface="Montserrat"/>
              <a:ea typeface="Montserrat"/>
              <a:cs typeface="Montserrat"/>
              <a:sym typeface="Montserrat"/>
            </a:endParaRPr>
          </a:p>
        </p:txBody>
      </p:sp>
      <p:sp>
        <p:nvSpPr>
          <p:cNvPr id="858" name="Google Shape;858;p47"/>
          <p:cNvSpPr txBox="1"/>
          <p:nvPr/>
        </p:nvSpPr>
        <p:spPr>
          <a:xfrm>
            <a:off x="6258775" y="1717450"/>
            <a:ext cx="2162700" cy="297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b="1">
                <a:solidFill>
                  <a:schemeClr val="lt1"/>
                </a:solidFill>
                <a:latin typeface="Montserrat"/>
                <a:ea typeface="Montserrat"/>
                <a:cs typeface="Montserrat"/>
                <a:sym typeface="Montserrat"/>
              </a:rPr>
              <a:t>Mercury</a:t>
            </a:r>
            <a:endParaRPr b="1">
              <a:solidFill>
                <a:schemeClr val="lt1"/>
              </a:solidFill>
              <a:latin typeface="Montserrat"/>
              <a:ea typeface="Montserrat"/>
              <a:cs typeface="Montserrat"/>
              <a:sym typeface="Montserrat"/>
            </a:endParaRPr>
          </a:p>
        </p:txBody>
      </p:sp>
      <p:sp>
        <p:nvSpPr>
          <p:cNvPr id="859" name="Google Shape;859;p47"/>
          <p:cNvSpPr txBox="1"/>
          <p:nvPr/>
        </p:nvSpPr>
        <p:spPr>
          <a:xfrm>
            <a:off x="723075" y="1717450"/>
            <a:ext cx="2162700" cy="297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b="1">
                <a:solidFill>
                  <a:schemeClr val="lt1"/>
                </a:solidFill>
                <a:latin typeface="Montserrat"/>
                <a:ea typeface="Montserrat"/>
                <a:cs typeface="Montserrat"/>
                <a:sym typeface="Montserrat"/>
              </a:rPr>
              <a:t>Mars</a:t>
            </a:r>
            <a:endParaRPr b="1">
              <a:solidFill>
                <a:schemeClr val="lt1"/>
              </a:solidFill>
              <a:latin typeface="Montserrat"/>
              <a:ea typeface="Montserrat"/>
              <a:cs typeface="Montserrat"/>
              <a:sym typeface="Montserrat"/>
            </a:endParaRPr>
          </a:p>
        </p:txBody>
      </p:sp>
      <p:grpSp>
        <p:nvGrpSpPr>
          <p:cNvPr id="860" name="Google Shape;860;p47"/>
          <p:cNvGrpSpPr/>
          <p:nvPr/>
        </p:nvGrpSpPr>
        <p:grpSpPr>
          <a:xfrm>
            <a:off x="4167750" y="4704850"/>
            <a:ext cx="808500" cy="92100"/>
            <a:chOff x="3570750" y="4704850"/>
            <a:chExt cx="808500" cy="92100"/>
          </a:xfrm>
        </p:grpSpPr>
        <p:sp>
          <p:nvSpPr>
            <p:cNvPr id="861" name="Google Shape;861;p47"/>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7"/>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7"/>
            <p:cNvSpPr/>
            <p:nvPr/>
          </p:nvSpPr>
          <p:spPr>
            <a:xfrm>
              <a:off x="40483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7"/>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5" name="Google Shape;865;p47"/>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2698631" scaled="0"/>
        </a:gradFill>
        <a:effectLst/>
      </p:bgPr>
    </p:bg>
    <p:spTree>
      <p:nvGrpSpPr>
        <p:cNvPr id="1" name="Shape 199"/>
        <p:cNvGrpSpPr/>
        <p:nvPr/>
      </p:nvGrpSpPr>
      <p:grpSpPr>
        <a:xfrm>
          <a:off x="0" y="0"/>
          <a:ext cx="0" cy="0"/>
          <a:chOff x="0" y="0"/>
          <a:chExt cx="0" cy="0"/>
        </a:xfrm>
      </p:grpSpPr>
      <p:sp>
        <p:nvSpPr>
          <p:cNvPr id="200" name="Google Shape;200;p30"/>
          <p:cNvSpPr txBox="1">
            <a:spLocks noGrp="1"/>
          </p:cNvSpPr>
          <p:nvPr>
            <p:ph type="title"/>
          </p:nvPr>
        </p:nvSpPr>
        <p:spPr>
          <a:xfrm>
            <a:off x="720000" y="529659"/>
            <a:ext cx="5603465" cy="137184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hu-HU" sz="6600" dirty="0">
                <a:solidFill>
                  <a:srgbClr val="000000"/>
                </a:solidFill>
              </a:rPr>
              <a:t>Feladatunk</a:t>
            </a:r>
            <a:endParaRPr sz="6600" dirty="0">
              <a:solidFill>
                <a:srgbClr val="000000"/>
              </a:solidFill>
            </a:endParaRPr>
          </a:p>
        </p:txBody>
      </p:sp>
      <p:grpSp>
        <p:nvGrpSpPr>
          <p:cNvPr id="203" name="Google Shape;203;p30"/>
          <p:cNvGrpSpPr/>
          <p:nvPr/>
        </p:nvGrpSpPr>
        <p:grpSpPr>
          <a:xfrm>
            <a:off x="4167750" y="4704850"/>
            <a:ext cx="808500" cy="92100"/>
            <a:chOff x="3570750" y="4704850"/>
            <a:chExt cx="808500" cy="92100"/>
          </a:xfrm>
        </p:grpSpPr>
        <p:sp>
          <p:nvSpPr>
            <p:cNvPr id="204" name="Google Shape;204;p30"/>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0"/>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9" name="Google Shape;209;p30"/>
          <p:cNvCxnSpPr/>
          <p:nvPr/>
        </p:nvCxnSpPr>
        <p:spPr>
          <a:xfrm>
            <a:off x="720000" y="790175"/>
            <a:ext cx="0" cy="872100"/>
          </a:xfrm>
          <a:prstGeom prst="straightConnector1">
            <a:avLst/>
          </a:prstGeom>
          <a:noFill/>
          <a:ln w="19050" cap="flat" cmpd="sng">
            <a:solidFill>
              <a:schemeClr val="lt1"/>
            </a:solidFill>
            <a:prstDash val="solid"/>
            <a:round/>
            <a:headEnd type="none" w="med" len="med"/>
            <a:tailEnd type="none" w="med" len="med"/>
          </a:ln>
        </p:spPr>
      </p:cxnSp>
      <p:sp>
        <p:nvSpPr>
          <p:cNvPr id="3" name="Alcím 2">
            <a:extLst>
              <a:ext uri="{FF2B5EF4-FFF2-40B4-BE49-F238E27FC236}">
                <a16:creationId xmlns:a16="http://schemas.microsoft.com/office/drawing/2014/main" id="{FD68C9E0-50EB-065A-7133-9D612C1E608F}"/>
              </a:ext>
            </a:extLst>
          </p:cNvPr>
          <p:cNvSpPr>
            <a:spLocks noGrp="1"/>
          </p:cNvSpPr>
          <p:nvPr>
            <p:ph type="subTitle" idx="1"/>
          </p:nvPr>
        </p:nvSpPr>
        <p:spPr>
          <a:xfrm>
            <a:off x="1414128" y="2191358"/>
            <a:ext cx="6940044" cy="2101285"/>
          </a:xfrm>
        </p:spPr>
        <p:txBody>
          <a:bodyPr anchor="ctr"/>
          <a:lstStyle/>
          <a:p>
            <a:pPr algn="ctr"/>
            <a:r>
              <a:rPr lang="hu-HU" dirty="0" err="1"/>
              <a:t>Adadsdawdaddwsdawdasdadqa</a:t>
            </a:r>
            <a:endParaRPr lang="hu-HU"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869"/>
        <p:cNvGrpSpPr/>
        <p:nvPr/>
      </p:nvGrpSpPr>
      <p:grpSpPr>
        <a:xfrm>
          <a:off x="0" y="0"/>
          <a:ext cx="0" cy="0"/>
          <a:chOff x="0" y="0"/>
          <a:chExt cx="0" cy="0"/>
        </a:xfrm>
      </p:grpSpPr>
      <p:sp>
        <p:nvSpPr>
          <p:cNvPr id="870" name="Google Shape;870;p48"/>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871" name="Google Shape;871;p48"/>
          <p:cNvSpPr txBox="1">
            <a:spLocks noGrp="1"/>
          </p:cNvSpPr>
          <p:nvPr>
            <p:ph type="title"/>
          </p:nvPr>
        </p:nvSpPr>
        <p:spPr>
          <a:xfrm>
            <a:off x="720000" y="1003925"/>
            <a:ext cx="552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Prefer These Other Percentages?</a:t>
            </a:r>
            <a:endParaRPr/>
          </a:p>
        </p:txBody>
      </p:sp>
      <p:sp>
        <p:nvSpPr>
          <p:cNvPr id="872" name="Google Shape;872;p48"/>
          <p:cNvSpPr txBox="1"/>
          <p:nvPr/>
        </p:nvSpPr>
        <p:spPr>
          <a:xfrm>
            <a:off x="4824075" y="4115663"/>
            <a:ext cx="3344700" cy="2676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 sz="1200">
                <a:solidFill>
                  <a:schemeClr val="lt1"/>
                </a:solidFill>
                <a:latin typeface="Muli"/>
                <a:ea typeface="Muli"/>
                <a:cs typeface="Muli"/>
                <a:sym typeface="Muli"/>
              </a:rPr>
              <a:t>Mercury is the closest planet to the Sun</a:t>
            </a:r>
            <a:endParaRPr sz="1200">
              <a:solidFill>
                <a:schemeClr val="lt1"/>
              </a:solidFill>
              <a:latin typeface="Muli"/>
              <a:ea typeface="Muli"/>
              <a:cs typeface="Muli"/>
              <a:sym typeface="Muli"/>
            </a:endParaRPr>
          </a:p>
          <a:p>
            <a:pPr marL="12700" marR="0" lvl="0" indent="0" algn="ctr" rtl="0">
              <a:lnSpc>
                <a:spcPct val="100000"/>
              </a:lnSpc>
              <a:spcBef>
                <a:spcPts val="0"/>
              </a:spcBef>
              <a:spcAft>
                <a:spcPts val="0"/>
              </a:spcAft>
              <a:buNone/>
            </a:pPr>
            <a:r>
              <a:rPr lang="en" sz="1200">
                <a:solidFill>
                  <a:schemeClr val="lt1"/>
                </a:solidFill>
                <a:latin typeface="Muli"/>
                <a:ea typeface="Muli"/>
                <a:cs typeface="Muli"/>
                <a:sym typeface="Muli"/>
              </a:rPr>
              <a:t> </a:t>
            </a:r>
            <a:endParaRPr sz="1200">
              <a:solidFill>
                <a:schemeClr val="lt1"/>
              </a:solidFill>
              <a:latin typeface="Muli"/>
              <a:ea typeface="Muli"/>
              <a:cs typeface="Muli"/>
              <a:sym typeface="Muli"/>
            </a:endParaRPr>
          </a:p>
        </p:txBody>
      </p:sp>
      <p:sp>
        <p:nvSpPr>
          <p:cNvPr id="873" name="Google Shape;873;p48"/>
          <p:cNvSpPr txBox="1"/>
          <p:nvPr/>
        </p:nvSpPr>
        <p:spPr>
          <a:xfrm>
            <a:off x="975238" y="4115701"/>
            <a:ext cx="3344700" cy="2676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 sz="1200">
                <a:solidFill>
                  <a:schemeClr val="lt1"/>
                </a:solidFill>
                <a:latin typeface="Muli"/>
                <a:ea typeface="Muli"/>
                <a:cs typeface="Muli"/>
                <a:sym typeface="Muli"/>
              </a:rPr>
              <a:t>Despite being red, Mars is actually a cold place</a:t>
            </a:r>
            <a:endParaRPr sz="1200">
              <a:solidFill>
                <a:schemeClr val="lt1"/>
              </a:solidFill>
              <a:latin typeface="Muli"/>
              <a:ea typeface="Muli"/>
              <a:cs typeface="Muli"/>
              <a:sym typeface="Muli"/>
            </a:endParaRPr>
          </a:p>
        </p:txBody>
      </p:sp>
      <p:sp>
        <p:nvSpPr>
          <p:cNvPr id="874" name="Google Shape;874;p48"/>
          <p:cNvSpPr txBox="1"/>
          <p:nvPr/>
        </p:nvSpPr>
        <p:spPr>
          <a:xfrm>
            <a:off x="1874500" y="3778788"/>
            <a:ext cx="1546200" cy="2676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Mars</a:t>
            </a:r>
            <a:endParaRPr b="1">
              <a:solidFill>
                <a:schemeClr val="lt1"/>
              </a:solidFill>
              <a:latin typeface="Montserrat"/>
              <a:ea typeface="Montserrat"/>
              <a:cs typeface="Montserrat"/>
              <a:sym typeface="Montserrat"/>
            </a:endParaRPr>
          </a:p>
        </p:txBody>
      </p:sp>
      <p:sp>
        <p:nvSpPr>
          <p:cNvPr id="875" name="Google Shape;875;p48"/>
          <p:cNvSpPr txBox="1"/>
          <p:nvPr/>
        </p:nvSpPr>
        <p:spPr>
          <a:xfrm>
            <a:off x="5723327" y="3778788"/>
            <a:ext cx="1546200" cy="267600"/>
          </a:xfrm>
          <a:prstGeom prst="rect">
            <a:avLst/>
          </a:prstGeom>
          <a:noFill/>
          <a:ln>
            <a:noFill/>
          </a:ln>
        </p:spPr>
        <p:txBody>
          <a:bodyPr spcFirstLastPara="1" wrap="square" lIns="0" tIns="6350" rIns="0" bIns="0" anchor="b" anchorCtr="0">
            <a:noAutofit/>
          </a:bodyPr>
          <a:lstStyle/>
          <a:p>
            <a:pPr marL="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Mercury</a:t>
            </a:r>
            <a:endParaRPr b="1">
              <a:solidFill>
                <a:schemeClr val="lt1"/>
              </a:solidFill>
              <a:latin typeface="Montserrat"/>
              <a:ea typeface="Montserrat"/>
              <a:cs typeface="Montserrat"/>
              <a:sym typeface="Montserrat"/>
            </a:endParaRPr>
          </a:p>
        </p:txBody>
      </p:sp>
      <p:sp>
        <p:nvSpPr>
          <p:cNvPr id="876" name="Google Shape;876;p48"/>
          <p:cNvSpPr/>
          <p:nvPr/>
        </p:nvSpPr>
        <p:spPr>
          <a:xfrm>
            <a:off x="1943200" y="2300663"/>
            <a:ext cx="1408800" cy="1408800"/>
          </a:xfrm>
          <a:prstGeom prst="roundRect">
            <a:avLst>
              <a:gd name="adj" fmla="val 16667"/>
            </a:avLst>
          </a:prstGeom>
          <a:solidFill>
            <a:schemeClr val="lt1">
              <a:alpha val="5134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8"/>
          <p:cNvSpPr/>
          <p:nvPr/>
        </p:nvSpPr>
        <p:spPr>
          <a:xfrm>
            <a:off x="5792025" y="2300688"/>
            <a:ext cx="1408800" cy="1408800"/>
          </a:xfrm>
          <a:prstGeom prst="roundRect">
            <a:avLst>
              <a:gd name="adj" fmla="val 16667"/>
            </a:avLst>
          </a:prstGeom>
          <a:solidFill>
            <a:schemeClr val="lt1">
              <a:alpha val="51340"/>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8"/>
          <p:cNvSpPr/>
          <p:nvPr/>
        </p:nvSpPr>
        <p:spPr>
          <a:xfrm>
            <a:off x="1943200" y="2555238"/>
            <a:ext cx="1154100" cy="1154100"/>
          </a:xfrm>
          <a:prstGeom prst="roundRect">
            <a:avLst>
              <a:gd name="adj" fmla="val 19309"/>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8"/>
          <p:cNvSpPr/>
          <p:nvPr/>
        </p:nvSpPr>
        <p:spPr>
          <a:xfrm>
            <a:off x="5792025" y="2791588"/>
            <a:ext cx="917700" cy="917700"/>
          </a:xfrm>
          <a:prstGeom prst="roundRect">
            <a:avLst>
              <a:gd name="adj" fmla="val 23896"/>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8"/>
          <p:cNvSpPr txBox="1"/>
          <p:nvPr/>
        </p:nvSpPr>
        <p:spPr>
          <a:xfrm>
            <a:off x="1874500" y="1740688"/>
            <a:ext cx="1546200" cy="267600"/>
          </a:xfrm>
          <a:prstGeom prst="rect">
            <a:avLst/>
          </a:prstGeom>
          <a:noFill/>
          <a:ln>
            <a:noFill/>
          </a:ln>
        </p:spPr>
        <p:txBody>
          <a:bodyPr spcFirstLastPara="1" wrap="square" lIns="0" tIns="6350" rIns="0" bIns="0" anchor="ctr" anchorCtr="0">
            <a:noAutofit/>
          </a:bodyPr>
          <a:lstStyle/>
          <a:p>
            <a:pPr marL="1270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90%</a:t>
            </a:r>
            <a:endParaRPr b="1">
              <a:solidFill>
                <a:schemeClr val="lt1"/>
              </a:solidFill>
              <a:latin typeface="Montserrat"/>
              <a:ea typeface="Montserrat"/>
              <a:cs typeface="Montserrat"/>
              <a:sym typeface="Montserrat"/>
            </a:endParaRPr>
          </a:p>
        </p:txBody>
      </p:sp>
      <p:sp>
        <p:nvSpPr>
          <p:cNvPr id="881" name="Google Shape;881;p48"/>
          <p:cNvSpPr txBox="1"/>
          <p:nvPr/>
        </p:nvSpPr>
        <p:spPr>
          <a:xfrm>
            <a:off x="5723327" y="1740688"/>
            <a:ext cx="1546200" cy="2676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55%</a:t>
            </a:r>
            <a:endParaRPr b="1">
              <a:solidFill>
                <a:schemeClr val="lt1"/>
              </a:solidFill>
              <a:latin typeface="Montserrat"/>
              <a:ea typeface="Montserrat"/>
              <a:cs typeface="Montserrat"/>
              <a:sym typeface="Montserrat"/>
            </a:endParaRPr>
          </a:p>
        </p:txBody>
      </p:sp>
      <p:cxnSp>
        <p:nvCxnSpPr>
          <p:cNvPr id="882" name="Google Shape;882;p48"/>
          <p:cNvCxnSpPr>
            <a:stCxn id="876" idx="0"/>
            <a:endCxn id="880" idx="2"/>
          </p:cNvCxnSpPr>
          <p:nvPr/>
        </p:nvCxnSpPr>
        <p:spPr>
          <a:xfrm rot="10800000">
            <a:off x="2647600" y="2008163"/>
            <a:ext cx="0" cy="292500"/>
          </a:xfrm>
          <a:prstGeom prst="straightConnector1">
            <a:avLst/>
          </a:prstGeom>
          <a:noFill/>
          <a:ln w="19050" cap="flat" cmpd="sng">
            <a:solidFill>
              <a:schemeClr val="lt1"/>
            </a:solidFill>
            <a:prstDash val="solid"/>
            <a:round/>
            <a:headEnd type="none" w="med" len="med"/>
            <a:tailEnd type="none" w="med" len="med"/>
          </a:ln>
        </p:spPr>
      </p:cxnSp>
      <p:cxnSp>
        <p:nvCxnSpPr>
          <p:cNvPr id="883" name="Google Shape;883;p48"/>
          <p:cNvCxnSpPr>
            <a:stCxn id="877" idx="0"/>
            <a:endCxn id="881" idx="2"/>
          </p:cNvCxnSpPr>
          <p:nvPr/>
        </p:nvCxnSpPr>
        <p:spPr>
          <a:xfrm rot="10800000">
            <a:off x="6496425" y="2008188"/>
            <a:ext cx="0" cy="292500"/>
          </a:xfrm>
          <a:prstGeom prst="straightConnector1">
            <a:avLst/>
          </a:prstGeom>
          <a:noFill/>
          <a:ln w="19050" cap="flat" cmpd="sng">
            <a:solidFill>
              <a:schemeClr val="lt1"/>
            </a:solidFill>
            <a:prstDash val="solid"/>
            <a:round/>
            <a:headEnd type="none" w="med" len="med"/>
            <a:tailEnd type="none" w="med" len="med"/>
          </a:ln>
        </p:spPr>
      </p:cxnSp>
      <p:grpSp>
        <p:nvGrpSpPr>
          <p:cNvPr id="884" name="Google Shape;884;p48"/>
          <p:cNvGrpSpPr/>
          <p:nvPr/>
        </p:nvGrpSpPr>
        <p:grpSpPr>
          <a:xfrm>
            <a:off x="4167750" y="4704850"/>
            <a:ext cx="808500" cy="92100"/>
            <a:chOff x="3570750" y="4704850"/>
            <a:chExt cx="808500" cy="92100"/>
          </a:xfrm>
        </p:grpSpPr>
        <p:sp>
          <p:nvSpPr>
            <p:cNvPr id="885" name="Google Shape;885;p48"/>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8"/>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8"/>
            <p:cNvSpPr/>
            <p:nvPr/>
          </p:nvSpPr>
          <p:spPr>
            <a:xfrm>
              <a:off x="40483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8"/>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89" name="Google Shape;889;p48"/>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2698631" scaled="0"/>
        </a:gradFill>
        <a:effectLst/>
      </p:bgPr>
    </p:bg>
    <p:spTree>
      <p:nvGrpSpPr>
        <p:cNvPr id="1" name="Shape 893"/>
        <p:cNvGrpSpPr/>
        <p:nvPr/>
      </p:nvGrpSpPr>
      <p:grpSpPr>
        <a:xfrm>
          <a:off x="0" y="0"/>
          <a:ext cx="0" cy="0"/>
          <a:chOff x="0" y="0"/>
          <a:chExt cx="0" cy="0"/>
        </a:xfrm>
      </p:grpSpPr>
      <p:sp>
        <p:nvSpPr>
          <p:cNvPr id="894" name="Google Shape;894;p49"/>
          <p:cNvSpPr txBox="1">
            <a:spLocks noGrp="1"/>
          </p:cNvSpPr>
          <p:nvPr>
            <p:ph type="title"/>
          </p:nvPr>
        </p:nvSpPr>
        <p:spPr>
          <a:xfrm>
            <a:off x="723075" y="1820250"/>
            <a:ext cx="5248200" cy="100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4,498,300,000</a:t>
            </a:r>
            <a:endParaRPr/>
          </a:p>
        </p:txBody>
      </p:sp>
      <p:sp>
        <p:nvSpPr>
          <p:cNvPr id="895" name="Google Shape;895;p49"/>
          <p:cNvSpPr txBox="1">
            <a:spLocks noGrp="1"/>
          </p:cNvSpPr>
          <p:nvPr>
            <p:ph type="body" idx="1"/>
          </p:nvPr>
        </p:nvSpPr>
        <p:spPr>
          <a:xfrm>
            <a:off x="723126" y="2757150"/>
            <a:ext cx="5248200" cy="566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Big numbers catch your audience’s attention</a:t>
            </a:r>
            <a:endParaRPr/>
          </a:p>
        </p:txBody>
      </p:sp>
      <p:sp>
        <p:nvSpPr>
          <p:cNvPr id="896" name="Google Shape;896;p49"/>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pic>
        <p:nvPicPr>
          <p:cNvPr id="897" name="Google Shape;897;p49"/>
          <p:cNvPicPr preferRelativeResize="0"/>
          <p:nvPr/>
        </p:nvPicPr>
        <p:blipFill rotWithShape="1">
          <a:blip r:embed="rId3">
            <a:alphaModFix/>
          </a:blip>
          <a:srcRect l="11476" r="54598"/>
          <a:stretch/>
        </p:blipFill>
        <p:spPr>
          <a:xfrm>
            <a:off x="6537275" y="-25"/>
            <a:ext cx="2613805" cy="5143499"/>
          </a:xfrm>
          <a:prstGeom prst="rect">
            <a:avLst/>
          </a:prstGeom>
          <a:noFill/>
          <a:ln>
            <a:noFill/>
          </a:ln>
        </p:spPr>
      </p:pic>
      <p:grpSp>
        <p:nvGrpSpPr>
          <p:cNvPr id="898" name="Google Shape;898;p49"/>
          <p:cNvGrpSpPr/>
          <p:nvPr/>
        </p:nvGrpSpPr>
        <p:grpSpPr>
          <a:xfrm>
            <a:off x="4167750" y="4704850"/>
            <a:ext cx="808500" cy="92100"/>
            <a:chOff x="3570750" y="4704850"/>
            <a:chExt cx="808500" cy="92100"/>
          </a:xfrm>
        </p:grpSpPr>
        <p:sp>
          <p:nvSpPr>
            <p:cNvPr id="899" name="Google Shape;899;p49"/>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9"/>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9"/>
            <p:cNvSpPr/>
            <p:nvPr/>
          </p:nvSpPr>
          <p:spPr>
            <a:xfrm>
              <a:off x="40483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9"/>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03" name="Google Shape;903;p49"/>
          <p:cNvCxnSpPr/>
          <p:nvPr/>
        </p:nvCxnSpPr>
        <p:spPr>
          <a:xfrm>
            <a:off x="720000" y="1748597"/>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907"/>
        <p:cNvGrpSpPr/>
        <p:nvPr/>
      </p:nvGrpSpPr>
      <p:grpSpPr>
        <a:xfrm>
          <a:off x="0" y="0"/>
          <a:ext cx="0" cy="0"/>
          <a:chOff x="0" y="0"/>
          <a:chExt cx="0" cy="0"/>
        </a:xfrm>
      </p:grpSpPr>
      <p:sp>
        <p:nvSpPr>
          <p:cNvPr id="908" name="Google Shape;908;p50"/>
          <p:cNvSpPr txBox="1">
            <a:spLocks noGrp="1"/>
          </p:cNvSpPr>
          <p:nvPr>
            <p:ph type="subTitle" idx="2"/>
          </p:nvPr>
        </p:nvSpPr>
        <p:spPr>
          <a:xfrm>
            <a:off x="4592775" y="2572131"/>
            <a:ext cx="3828000" cy="396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is Jupiter’s rotation period</a:t>
            </a:r>
            <a:endParaRPr/>
          </a:p>
        </p:txBody>
      </p:sp>
      <p:sp>
        <p:nvSpPr>
          <p:cNvPr id="909" name="Google Shape;909;p50"/>
          <p:cNvSpPr txBox="1">
            <a:spLocks noGrp="1"/>
          </p:cNvSpPr>
          <p:nvPr>
            <p:ph type="subTitle" idx="3"/>
          </p:nvPr>
        </p:nvSpPr>
        <p:spPr>
          <a:xfrm>
            <a:off x="4592775" y="3769662"/>
            <a:ext cx="3828000" cy="396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is the distance between the Earth and the Moon</a:t>
            </a:r>
            <a:endParaRPr/>
          </a:p>
        </p:txBody>
      </p:sp>
      <p:sp>
        <p:nvSpPr>
          <p:cNvPr id="910" name="Google Shape;910;p50"/>
          <p:cNvSpPr txBox="1">
            <a:spLocks noGrp="1"/>
          </p:cNvSpPr>
          <p:nvPr>
            <p:ph type="title"/>
          </p:nvPr>
        </p:nvSpPr>
        <p:spPr>
          <a:xfrm>
            <a:off x="4592775" y="791737"/>
            <a:ext cx="3828000" cy="69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333,000.00</a:t>
            </a:r>
            <a:endParaRPr/>
          </a:p>
        </p:txBody>
      </p:sp>
      <p:sp>
        <p:nvSpPr>
          <p:cNvPr id="911" name="Google Shape;911;p50"/>
          <p:cNvSpPr txBox="1">
            <a:spLocks noGrp="1"/>
          </p:cNvSpPr>
          <p:nvPr>
            <p:ph type="title" idx="4"/>
          </p:nvPr>
        </p:nvSpPr>
        <p:spPr>
          <a:xfrm>
            <a:off x="4592775" y="2003410"/>
            <a:ext cx="3828000" cy="69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24h 37m 23s</a:t>
            </a:r>
            <a:endParaRPr/>
          </a:p>
        </p:txBody>
      </p:sp>
      <p:sp>
        <p:nvSpPr>
          <p:cNvPr id="912" name="Google Shape;912;p50"/>
          <p:cNvSpPr txBox="1">
            <a:spLocks noGrp="1"/>
          </p:cNvSpPr>
          <p:nvPr>
            <p:ph type="title" idx="5"/>
          </p:nvPr>
        </p:nvSpPr>
        <p:spPr>
          <a:xfrm>
            <a:off x="4592775" y="3199210"/>
            <a:ext cx="3828000" cy="69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386,000 km</a:t>
            </a:r>
            <a:endParaRPr/>
          </a:p>
        </p:txBody>
      </p:sp>
      <p:sp>
        <p:nvSpPr>
          <p:cNvPr id="913" name="Google Shape;913;p50"/>
          <p:cNvSpPr txBox="1">
            <a:spLocks noGrp="1"/>
          </p:cNvSpPr>
          <p:nvPr>
            <p:ph type="subTitle" idx="1"/>
          </p:nvPr>
        </p:nvSpPr>
        <p:spPr>
          <a:xfrm>
            <a:off x="4592775" y="1376337"/>
            <a:ext cx="3828000" cy="396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earths is the Sun’s mass</a:t>
            </a:r>
            <a:endParaRPr/>
          </a:p>
        </p:txBody>
      </p:sp>
      <p:sp>
        <p:nvSpPr>
          <p:cNvPr id="914" name="Google Shape;914;p50"/>
          <p:cNvSpPr txBox="1">
            <a:spLocks noGrp="1"/>
          </p:cNvSpPr>
          <p:nvPr>
            <p:ph type="subTitle" idx="1"/>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Josefin Sans"/>
                <a:ea typeface="Josefin Sans"/>
                <a:cs typeface="Josefin Sans"/>
                <a:sym typeface="Josefin Sans"/>
              </a:rPr>
              <a:t>SG _ ANNUAL COMPANY REPORT</a:t>
            </a:r>
            <a:endParaRPr sz="800">
              <a:latin typeface="Josefin Sans"/>
              <a:ea typeface="Josefin Sans"/>
              <a:cs typeface="Josefin Sans"/>
              <a:sym typeface="Josefin Sans"/>
            </a:endParaRPr>
          </a:p>
        </p:txBody>
      </p:sp>
      <p:pic>
        <p:nvPicPr>
          <p:cNvPr id="915" name="Google Shape;915;p50"/>
          <p:cNvPicPr preferRelativeResize="0"/>
          <p:nvPr/>
        </p:nvPicPr>
        <p:blipFill rotWithShape="1">
          <a:blip r:embed="rId3">
            <a:alphaModFix/>
          </a:blip>
          <a:srcRect l="37279" r="28795"/>
          <a:stretch/>
        </p:blipFill>
        <p:spPr>
          <a:xfrm>
            <a:off x="25" y="-25"/>
            <a:ext cx="2613805" cy="5143499"/>
          </a:xfrm>
          <a:prstGeom prst="rect">
            <a:avLst/>
          </a:prstGeom>
          <a:noFill/>
          <a:ln>
            <a:noFill/>
          </a:ln>
        </p:spPr>
      </p:pic>
      <p:grpSp>
        <p:nvGrpSpPr>
          <p:cNvPr id="916" name="Google Shape;916;p50"/>
          <p:cNvGrpSpPr/>
          <p:nvPr/>
        </p:nvGrpSpPr>
        <p:grpSpPr>
          <a:xfrm>
            <a:off x="4167750" y="4704850"/>
            <a:ext cx="808500" cy="92100"/>
            <a:chOff x="3570750" y="4704850"/>
            <a:chExt cx="808500" cy="92100"/>
          </a:xfrm>
        </p:grpSpPr>
        <p:sp>
          <p:nvSpPr>
            <p:cNvPr id="917" name="Google Shape;917;p50"/>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0"/>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0"/>
            <p:cNvSpPr/>
            <p:nvPr/>
          </p:nvSpPr>
          <p:spPr>
            <a:xfrm>
              <a:off x="40483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21" name="Google Shape;921;p50"/>
          <p:cNvPicPr preferRelativeResize="0"/>
          <p:nvPr/>
        </p:nvPicPr>
        <p:blipFill rotWithShape="1">
          <a:blip r:embed="rId4">
            <a:alphaModFix/>
          </a:blip>
          <a:srcRect t="31891" b="13769"/>
          <a:stretch/>
        </p:blipFill>
        <p:spPr>
          <a:xfrm>
            <a:off x="2606750" y="-25"/>
            <a:ext cx="2074495" cy="1688661"/>
          </a:xfrm>
          <a:prstGeom prst="rect">
            <a:avLst/>
          </a:prstGeom>
          <a:noFill/>
          <a:ln>
            <a:noFill/>
          </a:ln>
        </p:spPr>
      </p:pic>
      <p:pic>
        <p:nvPicPr>
          <p:cNvPr id="922" name="Google Shape;922;p50"/>
          <p:cNvPicPr preferRelativeResize="0"/>
          <p:nvPr/>
        </p:nvPicPr>
        <p:blipFill rotWithShape="1">
          <a:blip r:embed="rId5">
            <a:alphaModFix/>
          </a:blip>
          <a:srcRect l="9049" r="9049"/>
          <a:stretch/>
        </p:blipFill>
        <p:spPr>
          <a:xfrm>
            <a:off x="2606750" y="1651188"/>
            <a:ext cx="2074493" cy="1688670"/>
          </a:xfrm>
          <a:prstGeom prst="rect">
            <a:avLst/>
          </a:prstGeom>
          <a:noFill/>
          <a:ln>
            <a:noFill/>
          </a:ln>
        </p:spPr>
      </p:pic>
      <p:cxnSp>
        <p:nvCxnSpPr>
          <p:cNvPr id="923" name="Google Shape;923;p50"/>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2698631" scaled="0"/>
        </a:gradFill>
        <a:effectLst/>
      </p:bgPr>
    </p:bg>
    <p:spTree>
      <p:nvGrpSpPr>
        <p:cNvPr id="1" name="Shape 927"/>
        <p:cNvGrpSpPr/>
        <p:nvPr/>
      </p:nvGrpSpPr>
      <p:grpSpPr>
        <a:xfrm>
          <a:off x="0" y="0"/>
          <a:ext cx="0" cy="0"/>
          <a:chOff x="0" y="0"/>
          <a:chExt cx="0" cy="0"/>
        </a:xfrm>
      </p:grpSpPr>
      <p:sp>
        <p:nvSpPr>
          <p:cNvPr id="928" name="Google Shape;928;p51"/>
          <p:cNvSpPr txBox="1">
            <a:spLocks noGrp="1"/>
          </p:cNvSpPr>
          <p:nvPr>
            <p:ph type="title" idx="15"/>
          </p:nvPr>
        </p:nvSpPr>
        <p:spPr>
          <a:xfrm>
            <a:off x="720000" y="1003925"/>
            <a:ext cx="687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Sometimes, Reviewing Concepts Is a Good Idea</a:t>
            </a:r>
            <a:endParaRPr/>
          </a:p>
        </p:txBody>
      </p:sp>
      <p:sp>
        <p:nvSpPr>
          <p:cNvPr id="929" name="Google Shape;929;p51"/>
          <p:cNvSpPr txBox="1">
            <a:spLocks noGrp="1"/>
          </p:cNvSpPr>
          <p:nvPr>
            <p:ph type="title"/>
          </p:nvPr>
        </p:nvSpPr>
        <p:spPr>
          <a:xfrm>
            <a:off x="1170501" y="16563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400"/>
              <a:t>Mars</a:t>
            </a:r>
            <a:endParaRPr sz="1400"/>
          </a:p>
        </p:txBody>
      </p:sp>
      <p:sp>
        <p:nvSpPr>
          <p:cNvPr id="930" name="Google Shape;930;p51"/>
          <p:cNvSpPr txBox="1">
            <a:spLocks noGrp="1"/>
          </p:cNvSpPr>
          <p:nvPr>
            <p:ph type="subTitle" idx="1"/>
          </p:nvPr>
        </p:nvSpPr>
        <p:spPr>
          <a:xfrm>
            <a:off x="913025" y="2104825"/>
            <a:ext cx="2356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solidFill>
                  <a:schemeClr val="lt1"/>
                </a:solidFill>
              </a:rPr>
              <a:t>Despite being red, Mars is actually a cold place. It’s full of iron oxide dust</a:t>
            </a:r>
            <a:endParaRPr/>
          </a:p>
        </p:txBody>
      </p:sp>
      <p:sp>
        <p:nvSpPr>
          <p:cNvPr id="931" name="Google Shape;931;p51"/>
          <p:cNvSpPr txBox="1">
            <a:spLocks noGrp="1"/>
          </p:cNvSpPr>
          <p:nvPr>
            <p:ph type="title" idx="2"/>
          </p:nvPr>
        </p:nvSpPr>
        <p:spPr>
          <a:xfrm>
            <a:off x="6131126" y="16563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400"/>
              <a:t>Mercury</a:t>
            </a:r>
            <a:endParaRPr sz="1400"/>
          </a:p>
        </p:txBody>
      </p:sp>
      <p:sp>
        <p:nvSpPr>
          <p:cNvPr id="932" name="Google Shape;932;p51"/>
          <p:cNvSpPr txBox="1">
            <a:spLocks noGrp="1"/>
          </p:cNvSpPr>
          <p:nvPr>
            <p:ph type="subTitle" idx="3"/>
          </p:nvPr>
        </p:nvSpPr>
        <p:spPr>
          <a:xfrm>
            <a:off x="5934350" y="2104825"/>
            <a:ext cx="223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 in our Solar System</a:t>
            </a:r>
            <a:endParaRPr/>
          </a:p>
        </p:txBody>
      </p:sp>
      <p:sp>
        <p:nvSpPr>
          <p:cNvPr id="933" name="Google Shape;933;p51"/>
          <p:cNvSpPr txBox="1">
            <a:spLocks noGrp="1"/>
          </p:cNvSpPr>
          <p:nvPr>
            <p:ph type="title" idx="4"/>
          </p:nvPr>
        </p:nvSpPr>
        <p:spPr>
          <a:xfrm>
            <a:off x="3652288" y="302238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400"/>
              <a:t>Saturn</a:t>
            </a:r>
            <a:endParaRPr sz="1400"/>
          </a:p>
        </p:txBody>
      </p:sp>
      <p:sp>
        <p:nvSpPr>
          <p:cNvPr id="934" name="Google Shape;934;p51"/>
          <p:cNvSpPr txBox="1">
            <a:spLocks noGrp="1"/>
          </p:cNvSpPr>
          <p:nvPr>
            <p:ph type="subTitle" idx="5"/>
          </p:nvPr>
        </p:nvSpPr>
        <p:spPr>
          <a:xfrm>
            <a:off x="3394017" y="3470825"/>
            <a:ext cx="2356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a gas giant, composed mostly of hydrogen and helium</a:t>
            </a:r>
            <a:endParaRPr/>
          </a:p>
        </p:txBody>
      </p:sp>
      <p:sp>
        <p:nvSpPr>
          <p:cNvPr id="935" name="Google Shape;935;p51"/>
          <p:cNvSpPr txBox="1">
            <a:spLocks noGrp="1"/>
          </p:cNvSpPr>
          <p:nvPr>
            <p:ph type="title" idx="6"/>
          </p:nvPr>
        </p:nvSpPr>
        <p:spPr>
          <a:xfrm>
            <a:off x="3651738" y="16563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400"/>
              <a:t>Venus</a:t>
            </a:r>
            <a:endParaRPr sz="1400"/>
          </a:p>
        </p:txBody>
      </p:sp>
      <p:sp>
        <p:nvSpPr>
          <p:cNvPr id="936" name="Google Shape;936;p51"/>
          <p:cNvSpPr txBox="1">
            <a:spLocks noGrp="1"/>
          </p:cNvSpPr>
          <p:nvPr>
            <p:ph type="subTitle" idx="7"/>
          </p:nvPr>
        </p:nvSpPr>
        <p:spPr>
          <a:xfrm>
            <a:off x="3394338" y="2104825"/>
            <a:ext cx="2356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and is the second planet from the Sun</a:t>
            </a:r>
            <a:endParaRPr/>
          </a:p>
        </p:txBody>
      </p:sp>
      <p:sp>
        <p:nvSpPr>
          <p:cNvPr id="937" name="Google Shape;937;p51"/>
          <p:cNvSpPr txBox="1">
            <a:spLocks noGrp="1"/>
          </p:cNvSpPr>
          <p:nvPr>
            <p:ph type="title" idx="8"/>
          </p:nvPr>
        </p:nvSpPr>
        <p:spPr>
          <a:xfrm>
            <a:off x="1169738" y="302238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400"/>
              <a:t>Jupiter</a:t>
            </a:r>
            <a:endParaRPr sz="1400"/>
          </a:p>
        </p:txBody>
      </p:sp>
      <p:sp>
        <p:nvSpPr>
          <p:cNvPr id="938" name="Google Shape;938;p51"/>
          <p:cNvSpPr txBox="1">
            <a:spLocks noGrp="1"/>
          </p:cNvSpPr>
          <p:nvPr>
            <p:ph type="subTitle" idx="9"/>
          </p:nvPr>
        </p:nvSpPr>
        <p:spPr>
          <a:xfrm>
            <a:off x="912225" y="3470825"/>
            <a:ext cx="2356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a gas giant and the biggest planet in our Solar System</a:t>
            </a:r>
            <a:endParaRPr/>
          </a:p>
        </p:txBody>
      </p:sp>
      <p:sp>
        <p:nvSpPr>
          <p:cNvPr id="939" name="Google Shape;939;p51"/>
          <p:cNvSpPr txBox="1">
            <a:spLocks noGrp="1"/>
          </p:cNvSpPr>
          <p:nvPr>
            <p:ph type="title" idx="13"/>
          </p:nvPr>
        </p:nvSpPr>
        <p:spPr>
          <a:xfrm>
            <a:off x="6329600" y="3022388"/>
            <a:ext cx="14463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400"/>
              <a:t>Neptune</a:t>
            </a:r>
            <a:endParaRPr sz="1400"/>
          </a:p>
        </p:txBody>
      </p:sp>
      <p:sp>
        <p:nvSpPr>
          <p:cNvPr id="940" name="Google Shape;940;p51"/>
          <p:cNvSpPr txBox="1">
            <a:spLocks noGrp="1"/>
          </p:cNvSpPr>
          <p:nvPr>
            <p:ph type="subTitle" idx="14"/>
          </p:nvPr>
        </p:nvSpPr>
        <p:spPr>
          <a:xfrm>
            <a:off x="5875671" y="3470825"/>
            <a:ext cx="2356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fourth-largest planet in our Solar System and the farthest one from the Sun</a:t>
            </a:r>
            <a:endParaRPr/>
          </a:p>
        </p:txBody>
      </p:sp>
      <p:sp>
        <p:nvSpPr>
          <p:cNvPr id="941" name="Google Shape;941;p51"/>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800">
                <a:latin typeface="Montserrat"/>
                <a:ea typeface="Montserrat"/>
                <a:cs typeface="Montserrat"/>
                <a:sym typeface="Montserrat"/>
              </a:rPr>
              <a:t>SG _ ANNUAL COMPANY REPORT</a:t>
            </a:r>
            <a:endParaRPr sz="800">
              <a:latin typeface="Josefin Sans"/>
              <a:ea typeface="Josefin Sans"/>
              <a:cs typeface="Josefin Sans"/>
              <a:sym typeface="Josefin Sans"/>
            </a:endParaRPr>
          </a:p>
        </p:txBody>
      </p:sp>
      <p:grpSp>
        <p:nvGrpSpPr>
          <p:cNvPr id="942" name="Google Shape;942;p51"/>
          <p:cNvGrpSpPr/>
          <p:nvPr/>
        </p:nvGrpSpPr>
        <p:grpSpPr>
          <a:xfrm>
            <a:off x="4167750" y="4704850"/>
            <a:ext cx="808500" cy="92100"/>
            <a:chOff x="3570750" y="4704850"/>
            <a:chExt cx="808500" cy="92100"/>
          </a:xfrm>
        </p:grpSpPr>
        <p:sp>
          <p:nvSpPr>
            <p:cNvPr id="943" name="Google Shape;943;p51"/>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p:cNvSpPr/>
            <p:nvPr/>
          </p:nvSpPr>
          <p:spPr>
            <a:xfrm>
              <a:off x="42871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51"/>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951"/>
        <p:cNvGrpSpPr/>
        <p:nvPr/>
      </p:nvGrpSpPr>
      <p:grpSpPr>
        <a:xfrm>
          <a:off x="0" y="0"/>
          <a:ext cx="0" cy="0"/>
          <a:chOff x="0" y="0"/>
          <a:chExt cx="0" cy="0"/>
        </a:xfrm>
      </p:grpSpPr>
      <p:sp>
        <p:nvSpPr>
          <p:cNvPr id="952" name="Google Shape;952;p52"/>
          <p:cNvSpPr/>
          <p:nvPr/>
        </p:nvSpPr>
        <p:spPr>
          <a:xfrm>
            <a:off x="1565600" y="3367438"/>
            <a:ext cx="1370700" cy="409800"/>
          </a:xfrm>
          <a:prstGeom prst="roundRect">
            <a:avLst>
              <a:gd name="adj" fmla="val 16667"/>
            </a:avLst>
          </a:prstGeom>
          <a:solidFill>
            <a:schemeClr val="lt1">
              <a:alpha val="25889"/>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2"/>
          <p:cNvSpPr/>
          <p:nvPr/>
        </p:nvSpPr>
        <p:spPr>
          <a:xfrm>
            <a:off x="3886700" y="3367438"/>
            <a:ext cx="1370700" cy="409800"/>
          </a:xfrm>
          <a:prstGeom prst="roundRect">
            <a:avLst>
              <a:gd name="adj" fmla="val 16667"/>
            </a:avLst>
          </a:prstGeom>
          <a:solidFill>
            <a:schemeClr val="lt1">
              <a:alpha val="25889"/>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6207700" y="3367438"/>
            <a:ext cx="1370700" cy="409800"/>
          </a:xfrm>
          <a:prstGeom prst="roundRect">
            <a:avLst>
              <a:gd name="adj" fmla="val 16667"/>
            </a:avLst>
          </a:prstGeom>
          <a:solidFill>
            <a:schemeClr val="lt1">
              <a:alpha val="25889"/>
            </a:scheme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800">
                <a:latin typeface="Montserrat"/>
                <a:ea typeface="Montserrat"/>
                <a:cs typeface="Montserrat"/>
                <a:sym typeface="Montserrat"/>
              </a:rPr>
              <a:t>SG _ ANNUAL COMPANY REPORT</a:t>
            </a:r>
            <a:endParaRPr sz="800">
              <a:latin typeface="Josefin Sans"/>
              <a:ea typeface="Josefin Sans"/>
              <a:cs typeface="Josefin Sans"/>
              <a:sym typeface="Josefin Sans"/>
            </a:endParaRPr>
          </a:p>
        </p:txBody>
      </p:sp>
      <p:sp>
        <p:nvSpPr>
          <p:cNvPr id="956" name="Google Shape;956;p52"/>
          <p:cNvSpPr txBox="1">
            <a:spLocks noGrp="1"/>
          </p:cNvSpPr>
          <p:nvPr>
            <p:ph type="title"/>
          </p:nvPr>
        </p:nvSpPr>
        <p:spPr>
          <a:xfrm>
            <a:off x="720000" y="1003925"/>
            <a:ext cx="3685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957" name="Google Shape;957;p52"/>
          <p:cNvSpPr txBox="1"/>
          <p:nvPr/>
        </p:nvSpPr>
        <p:spPr>
          <a:xfrm>
            <a:off x="1675034" y="3398698"/>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FREE</a:t>
            </a:r>
            <a:endParaRPr b="1">
              <a:solidFill>
                <a:schemeClr val="lt1"/>
              </a:solidFill>
              <a:latin typeface="Montserrat"/>
              <a:ea typeface="Montserrat"/>
              <a:cs typeface="Montserrat"/>
              <a:sym typeface="Montserrat"/>
            </a:endParaRPr>
          </a:p>
        </p:txBody>
      </p:sp>
      <p:sp>
        <p:nvSpPr>
          <p:cNvPr id="958" name="Google Shape;958;p52"/>
          <p:cNvSpPr txBox="1"/>
          <p:nvPr/>
        </p:nvSpPr>
        <p:spPr>
          <a:xfrm>
            <a:off x="1425286" y="2051502"/>
            <a:ext cx="16665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 sz="1200">
                <a:solidFill>
                  <a:schemeClr val="lt1"/>
                </a:solidFill>
                <a:latin typeface="Muli"/>
                <a:ea typeface="Muli"/>
                <a:cs typeface="Muli"/>
                <a:sym typeface="Muli"/>
              </a:rPr>
              <a:t>You can explain your product or your service</a:t>
            </a:r>
            <a:endParaRPr sz="1200">
              <a:solidFill>
                <a:schemeClr val="lt1"/>
              </a:solidFill>
              <a:latin typeface="Muli"/>
              <a:ea typeface="Muli"/>
              <a:cs typeface="Muli"/>
              <a:sym typeface="Muli"/>
            </a:endParaRPr>
          </a:p>
          <a:p>
            <a:pPr marL="0" marR="0" lvl="0" indent="0" algn="ctr" rtl="0">
              <a:lnSpc>
                <a:spcPct val="100000"/>
              </a:lnSpc>
              <a:spcBef>
                <a:spcPts val="0"/>
              </a:spcBef>
              <a:spcAft>
                <a:spcPts val="0"/>
              </a:spcAft>
              <a:buNone/>
            </a:pPr>
            <a:endParaRPr sz="1200">
              <a:solidFill>
                <a:schemeClr val="lt1"/>
              </a:solidFill>
              <a:latin typeface="Muli"/>
              <a:ea typeface="Muli"/>
              <a:cs typeface="Muli"/>
              <a:sym typeface="Muli"/>
            </a:endParaRPr>
          </a:p>
          <a:p>
            <a:pPr marL="457200" marR="0" lvl="0" indent="-304800" algn="ctr" rtl="0">
              <a:lnSpc>
                <a:spcPct val="100000"/>
              </a:lnSpc>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Characteristic</a:t>
            </a:r>
            <a:endParaRPr sz="1200">
              <a:solidFill>
                <a:schemeClr val="lt1"/>
              </a:solidFill>
              <a:latin typeface="Muli"/>
              <a:ea typeface="Muli"/>
              <a:cs typeface="Muli"/>
              <a:sym typeface="Muli"/>
            </a:endParaRPr>
          </a:p>
          <a:p>
            <a:pPr marL="457200" marR="0" lvl="0" indent="-304800" algn="ctr" rtl="0">
              <a:lnSpc>
                <a:spcPct val="100000"/>
              </a:lnSpc>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Characteristic</a:t>
            </a:r>
            <a:endParaRPr sz="1200">
              <a:solidFill>
                <a:schemeClr val="lt1"/>
              </a:solidFill>
              <a:latin typeface="Muli"/>
              <a:ea typeface="Muli"/>
              <a:cs typeface="Muli"/>
              <a:sym typeface="Muli"/>
            </a:endParaRPr>
          </a:p>
        </p:txBody>
      </p:sp>
      <p:sp>
        <p:nvSpPr>
          <p:cNvPr id="959" name="Google Shape;959;p52"/>
          <p:cNvSpPr txBox="1"/>
          <p:nvPr/>
        </p:nvSpPr>
        <p:spPr>
          <a:xfrm>
            <a:off x="3738750" y="2051502"/>
            <a:ext cx="16665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 sz="1200">
                <a:solidFill>
                  <a:schemeClr val="lt1"/>
                </a:solidFill>
                <a:latin typeface="Muli"/>
                <a:ea typeface="Muli"/>
                <a:cs typeface="Muli"/>
                <a:sym typeface="Muli"/>
              </a:rPr>
              <a:t>You can explain your product or your service</a:t>
            </a:r>
            <a:endParaRPr sz="1200">
              <a:solidFill>
                <a:schemeClr val="lt1"/>
              </a:solidFill>
              <a:latin typeface="Muli"/>
              <a:ea typeface="Muli"/>
              <a:cs typeface="Muli"/>
              <a:sym typeface="Muli"/>
            </a:endParaRPr>
          </a:p>
          <a:p>
            <a:pPr marL="0" marR="0" lvl="0" indent="0" algn="ctr" rtl="0">
              <a:lnSpc>
                <a:spcPct val="100000"/>
              </a:lnSpc>
              <a:spcBef>
                <a:spcPts val="0"/>
              </a:spcBef>
              <a:spcAft>
                <a:spcPts val="0"/>
              </a:spcAft>
              <a:buNone/>
            </a:pPr>
            <a:endParaRPr sz="1200">
              <a:solidFill>
                <a:schemeClr val="lt1"/>
              </a:solidFill>
              <a:latin typeface="Muli"/>
              <a:ea typeface="Muli"/>
              <a:cs typeface="Muli"/>
              <a:sym typeface="Muli"/>
            </a:endParaRPr>
          </a:p>
          <a:p>
            <a:pPr marL="457200" marR="0" lvl="0" indent="-304800" algn="ctr" rtl="0">
              <a:lnSpc>
                <a:spcPct val="100000"/>
              </a:lnSpc>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Characteristic</a:t>
            </a:r>
            <a:endParaRPr sz="1200">
              <a:solidFill>
                <a:schemeClr val="lt1"/>
              </a:solidFill>
              <a:latin typeface="Muli"/>
              <a:ea typeface="Muli"/>
              <a:cs typeface="Muli"/>
              <a:sym typeface="Muli"/>
            </a:endParaRPr>
          </a:p>
          <a:p>
            <a:pPr marL="457200" marR="0" lvl="0" indent="-304800" algn="ctr" rtl="0">
              <a:lnSpc>
                <a:spcPct val="100000"/>
              </a:lnSpc>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Characteristic</a:t>
            </a:r>
            <a:endParaRPr sz="1200">
              <a:solidFill>
                <a:schemeClr val="lt1"/>
              </a:solidFill>
              <a:latin typeface="Muli"/>
              <a:ea typeface="Muli"/>
              <a:cs typeface="Muli"/>
              <a:sym typeface="Muli"/>
            </a:endParaRPr>
          </a:p>
        </p:txBody>
      </p:sp>
      <p:sp>
        <p:nvSpPr>
          <p:cNvPr id="960" name="Google Shape;960;p52"/>
          <p:cNvSpPr txBox="1"/>
          <p:nvPr/>
        </p:nvSpPr>
        <p:spPr>
          <a:xfrm>
            <a:off x="6052225" y="2051502"/>
            <a:ext cx="16665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 sz="1200">
                <a:solidFill>
                  <a:schemeClr val="lt1"/>
                </a:solidFill>
                <a:latin typeface="Muli"/>
                <a:ea typeface="Muli"/>
                <a:cs typeface="Muli"/>
                <a:sym typeface="Muli"/>
              </a:rPr>
              <a:t>You can explain your product or your service</a:t>
            </a:r>
            <a:endParaRPr sz="1200">
              <a:solidFill>
                <a:schemeClr val="lt1"/>
              </a:solidFill>
              <a:latin typeface="Muli"/>
              <a:ea typeface="Muli"/>
              <a:cs typeface="Muli"/>
              <a:sym typeface="Muli"/>
            </a:endParaRPr>
          </a:p>
          <a:p>
            <a:pPr marL="0" marR="0" lvl="0" indent="0" algn="ctr" rtl="0">
              <a:lnSpc>
                <a:spcPct val="100000"/>
              </a:lnSpc>
              <a:spcBef>
                <a:spcPts val="0"/>
              </a:spcBef>
              <a:spcAft>
                <a:spcPts val="0"/>
              </a:spcAft>
              <a:buNone/>
            </a:pPr>
            <a:endParaRPr sz="1200">
              <a:solidFill>
                <a:schemeClr val="lt1"/>
              </a:solidFill>
              <a:latin typeface="Muli"/>
              <a:ea typeface="Muli"/>
              <a:cs typeface="Muli"/>
              <a:sym typeface="Muli"/>
            </a:endParaRPr>
          </a:p>
          <a:p>
            <a:pPr marL="457200" marR="0" lvl="0" indent="-304800" algn="ctr" rtl="0">
              <a:lnSpc>
                <a:spcPct val="100000"/>
              </a:lnSpc>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Characteristic</a:t>
            </a:r>
            <a:endParaRPr sz="1200">
              <a:solidFill>
                <a:schemeClr val="lt1"/>
              </a:solidFill>
              <a:latin typeface="Muli"/>
              <a:ea typeface="Muli"/>
              <a:cs typeface="Muli"/>
              <a:sym typeface="Muli"/>
            </a:endParaRPr>
          </a:p>
          <a:p>
            <a:pPr marL="457200" marR="0" lvl="0" indent="-304800" algn="ctr" rtl="0">
              <a:lnSpc>
                <a:spcPct val="100000"/>
              </a:lnSpc>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Characteristic</a:t>
            </a:r>
            <a:endParaRPr sz="1200">
              <a:solidFill>
                <a:schemeClr val="lt1"/>
              </a:solidFill>
              <a:latin typeface="Muli"/>
              <a:ea typeface="Muli"/>
              <a:cs typeface="Muli"/>
              <a:sym typeface="Muli"/>
            </a:endParaRPr>
          </a:p>
        </p:txBody>
      </p:sp>
      <p:sp>
        <p:nvSpPr>
          <p:cNvPr id="961" name="Google Shape;961;p52"/>
          <p:cNvSpPr txBox="1"/>
          <p:nvPr/>
        </p:nvSpPr>
        <p:spPr>
          <a:xfrm>
            <a:off x="3988500" y="3398698"/>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PREMIUM</a:t>
            </a:r>
            <a:endParaRPr b="1">
              <a:solidFill>
                <a:schemeClr val="lt1"/>
              </a:solidFill>
              <a:latin typeface="Montserrat"/>
              <a:ea typeface="Montserrat"/>
              <a:cs typeface="Montserrat"/>
              <a:sym typeface="Montserrat"/>
            </a:endParaRPr>
          </a:p>
        </p:txBody>
      </p:sp>
      <p:sp>
        <p:nvSpPr>
          <p:cNvPr id="962" name="Google Shape;962;p52"/>
          <p:cNvSpPr txBox="1"/>
          <p:nvPr/>
        </p:nvSpPr>
        <p:spPr>
          <a:xfrm>
            <a:off x="6301972" y="3398698"/>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UNLIMITED</a:t>
            </a:r>
            <a:endParaRPr b="1">
              <a:solidFill>
                <a:schemeClr val="lt1"/>
              </a:solidFill>
              <a:latin typeface="Montserrat"/>
              <a:ea typeface="Montserrat"/>
              <a:cs typeface="Montserrat"/>
              <a:sym typeface="Montserrat"/>
            </a:endParaRPr>
          </a:p>
        </p:txBody>
      </p:sp>
      <p:sp>
        <p:nvSpPr>
          <p:cNvPr id="963" name="Google Shape;963;p52"/>
          <p:cNvSpPr txBox="1"/>
          <p:nvPr/>
        </p:nvSpPr>
        <p:spPr>
          <a:xfrm>
            <a:off x="1675034" y="1733798"/>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$ 0,00</a:t>
            </a:r>
            <a:endParaRPr b="1">
              <a:solidFill>
                <a:schemeClr val="lt1"/>
              </a:solidFill>
              <a:latin typeface="Montserrat"/>
              <a:ea typeface="Montserrat"/>
              <a:cs typeface="Montserrat"/>
              <a:sym typeface="Montserrat"/>
            </a:endParaRPr>
          </a:p>
        </p:txBody>
      </p:sp>
      <p:sp>
        <p:nvSpPr>
          <p:cNvPr id="964" name="Google Shape;964;p52"/>
          <p:cNvSpPr txBox="1"/>
          <p:nvPr/>
        </p:nvSpPr>
        <p:spPr>
          <a:xfrm>
            <a:off x="3988500" y="1733798"/>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$ 20,00</a:t>
            </a:r>
            <a:endParaRPr b="1">
              <a:solidFill>
                <a:schemeClr val="lt1"/>
              </a:solidFill>
              <a:latin typeface="Montserrat"/>
              <a:ea typeface="Montserrat"/>
              <a:cs typeface="Montserrat"/>
              <a:sym typeface="Montserrat"/>
            </a:endParaRPr>
          </a:p>
        </p:txBody>
      </p:sp>
      <p:sp>
        <p:nvSpPr>
          <p:cNvPr id="965" name="Google Shape;965;p52"/>
          <p:cNvSpPr txBox="1"/>
          <p:nvPr/>
        </p:nvSpPr>
        <p:spPr>
          <a:xfrm>
            <a:off x="6301972" y="1733798"/>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 b="1">
                <a:solidFill>
                  <a:schemeClr val="lt1"/>
                </a:solidFill>
                <a:latin typeface="Montserrat"/>
                <a:ea typeface="Montserrat"/>
                <a:cs typeface="Montserrat"/>
                <a:sym typeface="Montserrat"/>
              </a:rPr>
              <a:t>$ 30,00</a:t>
            </a:r>
            <a:endParaRPr b="1">
              <a:solidFill>
                <a:schemeClr val="lt1"/>
              </a:solidFill>
              <a:latin typeface="Montserrat"/>
              <a:ea typeface="Montserrat"/>
              <a:cs typeface="Montserrat"/>
              <a:sym typeface="Montserrat"/>
            </a:endParaRPr>
          </a:p>
        </p:txBody>
      </p:sp>
      <p:grpSp>
        <p:nvGrpSpPr>
          <p:cNvPr id="966" name="Google Shape;966;p52"/>
          <p:cNvGrpSpPr/>
          <p:nvPr/>
        </p:nvGrpSpPr>
        <p:grpSpPr>
          <a:xfrm>
            <a:off x="4167750" y="4704850"/>
            <a:ext cx="808500" cy="92100"/>
            <a:chOff x="3570750" y="4704850"/>
            <a:chExt cx="808500" cy="92100"/>
          </a:xfrm>
        </p:grpSpPr>
        <p:sp>
          <p:nvSpPr>
            <p:cNvPr id="967" name="Google Shape;967;p52"/>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42871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71" name="Google Shape;971;p52"/>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75"/>
        <p:cNvGrpSpPr/>
        <p:nvPr/>
      </p:nvGrpSpPr>
      <p:grpSpPr>
        <a:xfrm>
          <a:off x="0" y="0"/>
          <a:ext cx="0" cy="0"/>
          <a:chOff x="0" y="0"/>
          <a:chExt cx="0" cy="0"/>
        </a:xfrm>
      </p:grpSpPr>
      <p:sp>
        <p:nvSpPr>
          <p:cNvPr id="976" name="Google Shape;976;p53"/>
          <p:cNvSpPr/>
          <p:nvPr/>
        </p:nvSpPr>
        <p:spPr>
          <a:xfrm>
            <a:off x="1856775" y="-143475"/>
            <a:ext cx="5430300" cy="5430300"/>
          </a:xfrm>
          <a:prstGeom prst="ellipse">
            <a:avLst/>
          </a:prstGeom>
          <a:gradFill>
            <a:gsLst>
              <a:gs pos="0">
                <a:srgbClr val="434343">
                  <a:alpha val="43137"/>
                </a:srgbClr>
              </a:gs>
              <a:gs pos="50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3"/>
          <p:cNvSpPr txBox="1">
            <a:spLocks noGrp="1"/>
          </p:cNvSpPr>
          <p:nvPr>
            <p:ph type="title"/>
          </p:nvPr>
        </p:nvSpPr>
        <p:spPr>
          <a:xfrm>
            <a:off x="2721425" y="1712225"/>
            <a:ext cx="3701700" cy="164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a:t>A Picture Is Worth a Thousand Words</a:t>
            </a:r>
            <a:endParaRPr sz="3600"/>
          </a:p>
        </p:txBody>
      </p:sp>
      <p:grpSp>
        <p:nvGrpSpPr>
          <p:cNvPr id="978" name="Google Shape;978;p53"/>
          <p:cNvGrpSpPr/>
          <p:nvPr/>
        </p:nvGrpSpPr>
        <p:grpSpPr>
          <a:xfrm>
            <a:off x="4167750" y="4704850"/>
            <a:ext cx="808500" cy="92100"/>
            <a:chOff x="3570750" y="4704850"/>
            <a:chExt cx="808500" cy="92100"/>
          </a:xfrm>
        </p:grpSpPr>
        <p:sp>
          <p:nvSpPr>
            <p:cNvPr id="979" name="Google Shape;979;p53"/>
            <p:cNvSpPr/>
            <p:nvPr/>
          </p:nvSpPr>
          <p:spPr>
            <a:xfrm>
              <a:off x="3570750" y="4704850"/>
              <a:ext cx="92100" cy="92100"/>
            </a:xfrm>
            <a:prstGeom prst="ellipse">
              <a:avLst/>
            </a:prstGeom>
            <a:solidFill>
              <a:srgbClr val="FFFFFF">
                <a:alpha val="513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3"/>
            <p:cNvSpPr/>
            <p:nvPr/>
          </p:nvSpPr>
          <p:spPr>
            <a:xfrm>
              <a:off x="3809550" y="4704850"/>
              <a:ext cx="92100" cy="92100"/>
            </a:xfrm>
            <a:prstGeom prst="ellipse">
              <a:avLst/>
            </a:prstGeom>
            <a:solidFill>
              <a:srgbClr val="FFFFF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3"/>
            <p:cNvSpPr/>
            <p:nvPr/>
          </p:nvSpPr>
          <p:spPr>
            <a:xfrm>
              <a:off x="4048350" y="4704850"/>
              <a:ext cx="92100" cy="92100"/>
            </a:xfrm>
            <a:prstGeom prst="ellipse">
              <a:avLst/>
            </a:prstGeom>
            <a:solidFill>
              <a:srgbClr val="FFFFF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3"/>
            <p:cNvSpPr/>
            <p:nvPr/>
          </p:nvSpPr>
          <p:spPr>
            <a:xfrm>
              <a:off x="4287150" y="4704850"/>
              <a:ext cx="92100" cy="92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0" scaled="0"/>
        </a:gradFill>
        <a:effectLst/>
      </p:bgPr>
    </p:bg>
    <p:spTree>
      <p:nvGrpSpPr>
        <p:cNvPr id="1" name="Shape 986"/>
        <p:cNvGrpSpPr/>
        <p:nvPr/>
      </p:nvGrpSpPr>
      <p:grpSpPr>
        <a:xfrm>
          <a:off x="0" y="0"/>
          <a:ext cx="0" cy="0"/>
          <a:chOff x="0" y="0"/>
          <a:chExt cx="0" cy="0"/>
        </a:xfrm>
      </p:grpSpPr>
      <p:sp>
        <p:nvSpPr>
          <p:cNvPr id="987" name="Google Shape;987;p54"/>
          <p:cNvSpPr txBox="1">
            <a:spLocks noGrp="1"/>
          </p:cNvSpPr>
          <p:nvPr>
            <p:ph type="title"/>
          </p:nvPr>
        </p:nvSpPr>
        <p:spPr>
          <a:xfrm>
            <a:off x="720000" y="1003925"/>
            <a:ext cx="3685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Desktop Software</a:t>
            </a:r>
            <a:endParaRPr/>
          </a:p>
        </p:txBody>
      </p:sp>
      <p:sp>
        <p:nvSpPr>
          <p:cNvPr id="988" name="Google Shape;988;p54"/>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800">
                <a:latin typeface="Montserrat"/>
                <a:ea typeface="Montserrat"/>
                <a:cs typeface="Montserrat"/>
                <a:sym typeface="Montserrat"/>
              </a:rPr>
              <a:t>SG _ ANNUAL COMPANY REPORT</a:t>
            </a:r>
            <a:endParaRPr sz="800">
              <a:latin typeface="Josefin Sans"/>
              <a:ea typeface="Josefin Sans"/>
              <a:cs typeface="Josefin Sans"/>
              <a:sym typeface="Josefin Sans"/>
            </a:endParaRPr>
          </a:p>
        </p:txBody>
      </p:sp>
      <p:grpSp>
        <p:nvGrpSpPr>
          <p:cNvPr id="989" name="Google Shape;989;p54"/>
          <p:cNvGrpSpPr/>
          <p:nvPr/>
        </p:nvGrpSpPr>
        <p:grpSpPr>
          <a:xfrm>
            <a:off x="4405810" y="1419647"/>
            <a:ext cx="4021500" cy="3062887"/>
            <a:chOff x="3578510" y="1419647"/>
            <a:chExt cx="4021500" cy="3062887"/>
          </a:xfrm>
        </p:grpSpPr>
        <p:sp>
          <p:nvSpPr>
            <p:cNvPr id="990" name="Google Shape;990;p54"/>
            <p:cNvSpPr/>
            <p:nvPr/>
          </p:nvSpPr>
          <p:spPr>
            <a:xfrm>
              <a:off x="3716658" y="1548119"/>
              <a:ext cx="3748500" cy="22857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4"/>
            <p:cNvSpPr/>
            <p:nvPr/>
          </p:nvSpPr>
          <p:spPr>
            <a:xfrm>
              <a:off x="3578510" y="1419647"/>
              <a:ext cx="4021500" cy="2544300"/>
            </a:xfrm>
            <a:prstGeom prst="roundRect">
              <a:avLst>
                <a:gd name="adj" fmla="val 385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 name="Google Shape;992;p54"/>
            <p:cNvGrpSpPr/>
            <p:nvPr/>
          </p:nvGrpSpPr>
          <p:grpSpPr>
            <a:xfrm>
              <a:off x="3605853" y="1447364"/>
              <a:ext cx="3966900" cy="3035170"/>
              <a:chOff x="3605853" y="1447364"/>
              <a:chExt cx="3966900" cy="3035170"/>
            </a:xfrm>
          </p:grpSpPr>
          <p:sp>
            <p:nvSpPr>
              <p:cNvPr id="993" name="Google Shape;993;p54"/>
              <p:cNvSpPr/>
              <p:nvPr/>
            </p:nvSpPr>
            <p:spPr>
              <a:xfrm>
                <a:off x="3605853" y="1447364"/>
                <a:ext cx="3966900" cy="2488800"/>
              </a:xfrm>
              <a:prstGeom prst="roundRect">
                <a:avLst>
                  <a:gd name="adj" fmla="val 3282"/>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txBody>
              <a:bodyPr/>
              <a:lstStyle/>
              <a:p>
                <a:endParaRPr lang="hu-HU"/>
              </a:p>
            </p:txBody>
          </p:sp>
        </p:grpSp>
        <p:cxnSp>
          <p:nvCxnSpPr>
            <p:cNvPr id="995" name="Google Shape;995;p54"/>
            <p:cNvCxnSpPr/>
            <p:nvPr/>
          </p:nvCxnSpPr>
          <p:spPr>
            <a:xfrm>
              <a:off x="4915750" y="4433452"/>
              <a:ext cx="1353300" cy="0"/>
            </a:xfrm>
            <a:prstGeom prst="straightConnector1">
              <a:avLst/>
            </a:prstGeom>
            <a:noFill/>
            <a:ln w="19050" cap="flat" cmpd="sng">
              <a:solidFill>
                <a:schemeClr val="lt1"/>
              </a:solidFill>
              <a:prstDash val="solid"/>
              <a:round/>
              <a:headEnd type="none" w="med" len="med"/>
              <a:tailEnd type="none" w="med" len="med"/>
            </a:ln>
          </p:spPr>
        </p:cxnSp>
      </p:grpSp>
      <p:pic>
        <p:nvPicPr>
          <p:cNvPr id="996" name="Google Shape;996;p54"/>
          <p:cNvPicPr preferRelativeResize="0"/>
          <p:nvPr/>
        </p:nvPicPr>
        <p:blipFill rotWithShape="1">
          <a:blip r:embed="rId3">
            <a:alphaModFix/>
          </a:blip>
          <a:srcRect l="3781" r="3771"/>
          <a:stretch/>
        </p:blipFill>
        <p:spPr>
          <a:xfrm>
            <a:off x="4553100" y="1555200"/>
            <a:ext cx="3731124" cy="2270275"/>
          </a:xfrm>
          <a:prstGeom prst="rect">
            <a:avLst/>
          </a:prstGeom>
          <a:noFill/>
          <a:ln>
            <a:noFill/>
          </a:ln>
        </p:spPr>
      </p:pic>
      <p:sp>
        <p:nvSpPr>
          <p:cNvPr id="997" name="Google Shape;997;p54"/>
          <p:cNvSpPr txBox="1"/>
          <p:nvPr/>
        </p:nvSpPr>
        <p:spPr>
          <a:xfrm>
            <a:off x="920375" y="2174938"/>
            <a:ext cx="3153300" cy="1030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lt1"/>
                </a:solidFill>
                <a:latin typeface="Muli"/>
                <a:ea typeface="Muli"/>
                <a:cs typeface="Muli"/>
                <a:sym typeface="Muli"/>
              </a:rPr>
              <a:t>Mercury is the closest planet to the Sun and the smallest one in the Solar System—it’s only a bit larger than our Moon</a:t>
            </a:r>
            <a:endParaRPr>
              <a:solidFill>
                <a:schemeClr val="lt1"/>
              </a:solidFill>
              <a:latin typeface="Muli"/>
              <a:ea typeface="Muli"/>
              <a:cs typeface="Muli"/>
              <a:sym typeface="Muli"/>
            </a:endParaRPr>
          </a:p>
        </p:txBody>
      </p:sp>
      <p:grpSp>
        <p:nvGrpSpPr>
          <p:cNvPr id="998" name="Google Shape;998;p54"/>
          <p:cNvGrpSpPr/>
          <p:nvPr/>
        </p:nvGrpSpPr>
        <p:grpSpPr>
          <a:xfrm>
            <a:off x="4167750" y="4704850"/>
            <a:ext cx="808500" cy="92100"/>
            <a:chOff x="3570750" y="4704850"/>
            <a:chExt cx="808500" cy="92100"/>
          </a:xfrm>
        </p:grpSpPr>
        <p:sp>
          <p:nvSpPr>
            <p:cNvPr id="999" name="Google Shape;999;p54"/>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4"/>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4"/>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4"/>
            <p:cNvSpPr/>
            <p:nvPr/>
          </p:nvSpPr>
          <p:spPr>
            <a:xfrm>
              <a:off x="42871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1006"/>
        <p:cNvGrpSpPr/>
        <p:nvPr/>
      </p:nvGrpSpPr>
      <p:grpSpPr>
        <a:xfrm>
          <a:off x="0" y="0"/>
          <a:ext cx="0" cy="0"/>
          <a:chOff x="0" y="0"/>
          <a:chExt cx="0" cy="0"/>
        </a:xfrm>
      </p:grpSpPr>
      <p:sp>
        <p:nvSpPr>
          <p:cNvPr id="1007" name="Google Shape;1007;p55"/>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800">
                <a:latin typeface="Montserrat"/>
                <a:ea typeface="Montserrat"/>
                <a:cs typeface="Montserrat"/>
                <a:sym typeface="Montserrat"/>
              </a:rPr>
              <a:t>SG _ ANNUAL COMPANY REPORT</a:t>
            </a:r>
            <a:endParaRPr sz="800">
              <a:latin typeface="Josefin Sans"/>
              <a:ea typeface="Josefin Sans"/>
              <a:cs typeface="Josefin Sans"/>
              <a:sym typeface="Josefin Sans"/>
            </a:endParaRPr>
          </a:p>
        </p:txBody>
      </p:sp>
      <p:sp>
        <p:nvSpPr>
          <p:cNvPr id="1008" name="Google Shape;1008;p55"/>
          <p:cNvSpPr txBox="1">
            <a:spLocks noGrp="1"/>
          </p:cNvSpPr>
          <p:nvPr>
            <p:ph type="title"/>
          </p:nvPr>
        </p:nvSpPr>
        <p:spPr>
          <a:xfrm>
            <a:off x="720000" y="1003925"/>
            <a:ext cx="4826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Tablet App</a:t>
            </a:r>
            <a:endParaRPr/>
          </a:p>
        </p:txBody>
      </p:sp>
      <p:grpSp>
        <p:nvGrpSpPr>
          <p:cNvPr id="1009" name="Google Shape;1009;p55"/>
          <p:cNvGrpSpPr/>
          <p:nvPr/>
        </p:nvGrpSpPr>
        <p:grpSpPr>
          <a:xfrm flipH="1">
            <a:off x="6032767" y="1227043"/>
            <a:ext cx="2388300" cy="3284100"/>
            <a:chOff x="1835466" y="929768"/>
            <a:chExt cx="2388300" cy="3284100"/>
          </a:xfrm>
        </p:grpSpPr>
        <p:sp>
          <p:nvSpPr>
            <p:cNvPr id="1010" name="Google Shape;1010;p55"/>
            <p:cNvSpPr/>
            <p:nvPr/>
          </p:nvSpPr>
          <p:spPr>
            <a:xfrm>
              <a:off x="1835466" y="929768"/>
              <a:ext cx="2388300" cy="3284100"/>
            </a:xfrm>
            <a:prstGeom prst="roundRect">
              <a:avLst>
                <a:gd name="adj" fmla="val 4846"/>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011" name="Google Shape;1011;p55"/>
            <p:cNvSpPr/>
            <p:nvPr/>
          </p:nvSpPr>
          <p:spPr>
            <a:xfrm>
              <a:off x="2010540" y="1124747"/>
              <a:ext cx="2038200" cy="29091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2947422" y="4067543"/>
              <a:ext cx="164400" cy="9750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13" name="Google Shape;1013;p55"/>
          <p:cNvPicPr preferRelativeResize="0"/>
          <p:nvPr/>
        </p:nvPicPr>
        <p:blipFill rotWithShape="1">
          <a:blip r:embed="rId3">
            <a:alphaModFix/>
          </a:blip>
          <a:srcRect l="34119" t="25944" r="23611" b="25939"/>
          <a:stretch/>
        </p:blipFill>
        <p:spPr>
          <a:xfrm>
            <a:off x="6213150" y="1425675"/>
            <a:ext cx="2033125" cy="2894001"/>
          </a:xfrm>
          <a:prstGeom prst="rect">
            <a:avLst/>
          </a:prstGeom>
          <a:noFill/>
          <a:ln>
            <a:noFill/>
          </a:ln>
        </p:spPr>
      </p:pic>
      <p:sp>
        <p:nvSpPr>
          <p:cNvPr id="1014" name="Google Shape;1014;p55"/>
          <p:cNvSpPr txBox="1"/>
          <p:nvPr/>
        </p:nvSpPr>
        <p:spPr>
          <a:xfrm>
            <a:off x="2808650" y="2346200"/>
            <a:ext cx="2870400" cy="1045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lt1"/>
                </a:solidFill>
                <a:latin typeface="Muli"/>
                <a:ea typeface="Muli"/>
                <a:cs typeface="Muli"/>
                <a:sym typeface="Muli"/>
              </a:rPr>
              <a:t>Mercury is the closest planet to the Sun and the smallest one in the Solar System—it’s only a bit larger than our Moon</a:t>
            </a:r>
            <a:endParaRPr>
              <a:solidFill>
                <a:schemeClr val="lt1"/>
              </a:solidFill>
              <a:latin typeface="Muli"/>
              <a:ea typeface="Muli"/>
              <a:cs typeface="Muli"/>
              <a:sym typeface="Muli"/>
            </a:endParaRPr>
          </a:p>
        </p:txBody>
      </p:sp>
      <p:grpSp>
        <p:nvGrpSpPr>
          <p:cNvPr id="1015" name="Google Shape;1015;p55"/>
          <p:cNvGrpSpPr/>
          <p:nvPr/>
        </p:nvGrpSpPr>
        <p:grpSpPr>
          <a:xfrm>
            <a:off x="4167750" y="4704850"/>
            <a:ext cx="808500" cy="92100"/>
            <a:chOff x="3570750" y="4704850"/>
            <a:chExt cx="808500" cy="92100"/>
          </a:xfrm>
        </p:grpSpPr>
        <p:sp>
          <p:nvSpPr>
            <p:cNvPr id="1016" name="Google Shape;1016;p55"/>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5"/>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5"/>
            <p:cNvSpPr/>
            <p:nvPr/>
          </p:nvSpPr>
          <p:spPr>
            <a:xfrm>
              <a:off x="42871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1023"/>
        <p:cNvGrpSpPr/>
        <p:nvPr/>
      </p:nvGrpSpPr>
      <p:grpSpPr>
        <a:xfrm>
          <a:off x="0" y="0"/>
          <a:ext cx="0" cy="0"/>
          <a:chOff x="0" y="0"/>
          <a:chExt cx="0" cy="0"/>
        </a:xfrm>
      </p:grpSpPr>
      <p:sp>
        <p:nvSpPr>
          <p:cNvPr id="1024" name="Google Shape;1024;p56"/>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800">
                <a:latin typeface="Montserrat"/>
                <a:ea typeface="Montserrat"/>
                <a:cs typeface="Montserrat"/>
                <a:sym typeface="Montserrat"/>
              </a:rPr>
              <a:t>SG _ ANNUAL COMPANY REPORT</a:t>
            </a:r>
            <a:endParaRPr sz="800">
              <a:latin typeface="Josefin Sans"/>
              <a:ea typeface="Josefin Sans"/>
              <a:cs typeface="Josefin Sans"/>
              <a:sym typeface="Josefin Sans"/>
            </a:endParaRPr>
          </a:p>
        </p:txBody>
      </p:sp>
      <p:sp>
        <p:nvSpPr>
          <p:cNvPr id="1025" name="Google Shape;1025;p56"/>
          <p:cNvSpPr txBox="1">
            <a:spLocks noGrp="1"/>
          </p:cNvSpPr>
          <p:nvPr>
            <p:ph type="title"/>
          </p:nvPr>
        </p:nvSpPr>
        <p:spPr>
          <a:xfrm>
            <a:off x="720000" y="1003925"/>
            <a:ext cx="4826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Mobile Web</a:t>
            </a:r>
            <a:endParaRPr/>
          </a:p>
        </p:txBody>
      </p:sp>
      <p:sp>
        <p:nvSpPr>
          <p:cNvPr id="1026" name="Google Shape;1026;p56"/>
          <p:cNvSpPr/>
          <p:nvPr/>
        </p:nvSpPr>
        <p:spPr>
          <a:xfrm>
            <a:off x="6005625" y="1576625"/>
            <a:ext cx="1231412" cy="2455506"/>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pic>
        <p:nvPicPr>
          <p:cNvPr id="1027" name="Google Shape;1027;p56"/>
          <p:cNvPicPr preferRelativeResize="0"/>
          <p:nvPr/>
        </p:nvPicPr>
        <p:blipFill rotWithShape="1">
          <a:blip r:embed="rId3">
            <a:alphaModFix/>
          </a:blip>
          <a:srcRect l="1106" t="35855" r="65677" b="16591"/>
          <a:stretch/>
        </p:blipFill>
        <p:spPr>
          <a:xfrm>
            <a:off x="6043914" y="1766200"/>
            <a:ext cx="1150375" cy="2059498"/>
          </a:xfrm>
          <a:prstGeom prst="rect">
            <a:avLst/>
          </a:prstGeom>
          <a:noFill/>
          <a:ln>
            <a:noFill/>
          </a:ln>
        </p:spPr>
      </p:pic>
      <p:grpSp>
        <p:nvGrpSpPr>
          <p:cNvPr id="1028" name="Google Shape;1028;p56"/>
          <p:cNvGrpSpPr/>
          <p:nvPr/>
        </p:nvGrpSpPr>
        <p:grpSpPr>
          <a:xfrm>
            <a:off x="4167750" y="4704850"/>
            <a:ext cx="808500" cy="92100"/>
            <a:chOff x="3570750" y="4704850"/>
            <a:chExt cx="808500" cy="92100"/>
          </a:xfrm>
        </p:grpSpPr>
        <p:sp>
          <p:nvSpPr>
            <p:cNvPr id="1029" name="Google Shape;1029;p56"/>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6"/>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6"/>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6"/>
            <p:cNvSpPr/>
            <p:nvPr/>
          </p:nvSpPr>
          <p:spPr>
            <a:xfrm>
              <a:off x="42871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 name="Google Shape;1033;p56"/>
          <p:cNvSpPr txBox="1"/>
          <p:nvPr/>
        </p:nvSpPr>
        <p:spPr>
          <a:xfrm>
            <a:off x="2808650" y="2346200"/>
            <a:ext cx="2870400" cy="1045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a:solidFill>
                  <a:schemeClr val="lt1"/>
                </a:solidFill>
                <a:latin typeface="Muli"/>
                <a:ea typeface="Muli"/>
                <a:cs typeface="Muli"/>
                <a:sym typeface="Muli"/>
              </a:rPr>
              <a:t>Mercury is the closest planet to the Sun and the smallest one in the Solar System—it’s only a bit larger than our Moon</a:t>
            </a:r>
            <a:endParaRPr>
              <a:solidFill>
                <a:schemeClr val="lt1"/>
              </a:solidFill>
              <a:latin typeface="Muli"/>
              <a:ea typeface="Muli"/>
              <a:cs typeface="Muli"/>
              <a:sym typeface="Mul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0" scaled="0"/>
        </a:gradFill>
        <a:effectLst/>
      </p:bgPr>
    </p:bg>
    <p:spTree>
      <p:nvGrpSpPr>
        <p:cNvPr id="1" name="Shape 1037"/>
        <p:cNvGrpSpPr/>
        <p:nvPr/>
      </p:nvGrpSpPr>
      <p:grpSpPr>
        <a:xfrm>
          <a:off x="0" y="0"/>
          <a:ext cx="0" cy="0"/>
          <a:chOff x="0" y="0"/>
          <a:chExt cx="0" cy="0"/>
        </a:xfrm>
      </p:grpSpPr>
      <p:sp>
        <p:nvSpPr>
          <p:cNvPr id="1038" name="Google Shape;1038;p57"/>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1039" name="Google Shape;1039;p57"/>
          <p:cNvSpPr txBox="1">
            <a:spLocks noGrp="1"/>
          </p:cNvSpPr>
          <p:nvPr>
            <p:ph type="title"/>
          </p:nvPr>
        </p:nvSpPr>
        <p:spPr>
          <a:xfrm>
            <a:off x="720000" y="1003925"/>
            <a:ext cx="3685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040" name="Google Shape;1040;p57"/>
          <p:cNvSpPr txBox="1"/>
          <p:nvPr/>
        </p:nvSpPr>
        <p:spPr>
          <a:xfrm>
            <a:off x="3568127" y="3643700"/>
            <a:ext cx="2007900" cy="4533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Here you could talk a bit about this person and provide a short bio</a:t>
            </a:r>
            <a:endParaRPr sz="1200">
              <a:solidFill>
                <a:schemeClr val="lt1"/>
              </a:solidFill>
              <a:latin typeface="Muli"/>
              <a:ea typeface="Muli"/>
              <a:cs typeface="Muli"/>
              <a:sym typeface="Muli"/>
            </a:endParaRPr>
          </a:p>
        </p:txBody>
      </p:sp>
      <p:sp>
        <p:nvSpPr>
          <p:cNvPr id="1041" name="Google Shape;1041;p57"/>
          <p:cNvSpPr txBox="1"/>
          <p:nvPr/>
        </p:nvSpPr>
        <p:spPr>
          <a:xfrm>
            <a:off x="1087199" y="3643700"/>
            <a:ext cx="2007900" cy="4533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Here you could talk a bit about this person and provide a short bio</a:t>
            </a:r>
            <a:endParaRPr sz="1200">
              <a:solidFill>
                <a:schemeClr val="lt1"/>
              </a:solidFill>
              <a:latin typeface="Muli"/>
              <a:ea typeface="Muli"/>
              <a:cs typeface="Muli"/>
              <a:sym typeface="Muli"/>
            </a:endParaRPr>
          </a:p>
        </p:txBody>
      </p:sp>
      <p:sp>
        <p:nvSpPr>
          <p:cNvPr id="1042" name="Google Shape;1042;p57"/>
          <p:cNvSpPr txBox="1"/>
          <p:nvPr/>
        </p:nvSpPr>
        <p:spPr>
          <a:xfrm>
            <a:off x="3730427" y="3218575"/>
            <a:ext cx="1683300" cy="453300"/>
          </a:xfrm>
          <a:prstGeom prst="rect">
            <a:avLst/>
          </a:prstGeom>
          <a:noFill/>
          <a:ln>
            <a:noFill/>
          </a:ln>
        </p:spPr>
        <p:txBody>
          <a:bodyPr spcFirstLastPara="1" wrap="square" lIns="0" tIns="6350" rIns="0" bIns="0" anchor="ctr" anchorCtr="0">
            <a:noAutofit/>
          </a:bodyPr>
          <a:lstStyle/>
          <a:p>
            <a:pPr marL="0" lvl="0" indent="0" algn="ctr" rtl="0">
              <a:spcBef>
                <a:spcPts val="0"/>
              </a:spcBef>
              <a:spcAft>
                <a:spcPts val="0"/>
              </a:spcAft>
              <a:buClr>
                <a:srgbClr val="202020"/>
              </a:buClr>
              <a:buSzPts val="600"/>
              <a:buFont typeface="Arial"/>
              <a:buNone/>
            </a:pPr>
            <a:r>
              <a:rPr lang="en" b="1">
                <a:solidFill>
                  <a:schemeClr val="lt1"/>
                </a:solidFill>
                <a:latin typeface="Montserrat"/>
                <a:ea typeface="Montserrat"/>
                <a:cs typeface="Montserrat"/>
                <a:sym typeface="Montserrat"/>
              </a:rPr>
              <a:t>John Doe</a:t>
            </a:r>
            <a:endParaRPr b="1">
              <a:solidFill>
                <a:schemeClr val="lt1"/>
              </a:solidFill>
              <a:latin typeface="Montserrat"/>
              <a:ea typeface="Montserrat"/>
              <a:cs typeface="Montserrat"/>
              <a:sym typeface="Montserrat"/>
            </a:endParaRPr>
          </a:p>
        </p:txBody>
      </p:sp>
      <p:sp>
        <p:nvSpPr>
          <p:cNvPr id="1043" name="Google Shape;1043;p57"/>
          <p:cNvSpPr txBox="1"/>
          <p:nvPr/>
        </p:nvSpPr>
        <p:spPr>
          <a:xfrm>
            <a:off x="1249499" y="3218575"/>
            <a:ext cx="1683300" cy="453300"/>
          </a:xfrm>
          <a:prstGeom prst="rect">
            <a:avLst/>
          </a:prstGeom>
          <a:noFill/>
          <a:ln>
            <a:noFill/>
          </a:ln>
        </p:spPr>
        <p:txBody>
          <a:bodyPr spcFirstLastPara="1" wrap="square" lIns="0" tIns="6350" rIns="0" bIns="0"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Jenna Smith</a:t>
            </a:r>
            <a:endParaRPr b="1">
              <a:solidFill>
                <a:schemeClr val="lt1"/>
              </a:solidFill>
              <a:latin typeface="Montserrat"/>
              <a:ea typeface="Montserrat"/>
              <a:cs typeface="Montserrat"/>
              <a:sym typeface="Montserrat"/>
            </a:endParaRPr>
          </a:p>
        </p:txBody>
      </p:sp>
      <p:sp>
        <p:nvSpPr>
          <p:cNvPr id="1044" name="Google Shape;1044;p57"/>
          <p:cNvSpPr txBox="1"/>
          <p:nvPr/>
        </p:nvSpPr>
        <p:spPr>
          <a:xfrm>
            <a:off x="6049038" y="3643700"/>
            <a:ext cx="2007900" cy="4533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rgbClr val="202020"/>
              </a:buClr>
              <a:buSzPts val="600"/>
              <a:buFont typeface="Arial"/>
              <a:buNone/>
            </a:pPr>
            <a:r>
              <a:rPr lang="en" sz="1200">
                <a:solidFill>
                  <a:schemeClr val="lt1"/>
                </a:solidFill>
                <a:latin typeface="Muli"/>
                <a:ea typeface="Muli"/>
                <a:cs typeface="Muli"/>
                <a:sym typeface="Muli"/>
              </a:rPr>
              <a:t>Here you could talk a bit about this person and provide a short bio</a:t>
            </a:r>
            <a:endParaRPr sz="1200">
              <a:solidFill>
                <a:schemeClr val="lt1"/>
              </a:solidFill>
              <a:latin typeface="Muli"/>
              <a:ea typeface="Muli"/>
              <a:cs typeface="Muli"/>
              <a:sym typeface="Muli"/>
            </a:endParaRPr>
          </a:p>
        </p:txBody>
      </p:sp>
      <p:sp>
        <p:nvSpPr>
          <p:cNvPr id="1045" name="Google Shape;1045;p57"/>
          <p:cNvSpPr txBox="1"/>
          <p:nvPr/>
        </p:nvSpPr>
        <p:spPr>
          <a:xfrm>
            <a:off x="6211338" y="3218575"/>
            <a:ext cx="1683300" cy="453300"/>
          </a:xfrm>
          <a:prstGeom prst="rect">
            <a:avLst/>
          </a:prstGeom>
          <a:noFill/>
          <a:ln>
            <a:noFill/>
          </a:ln>
        </p:spPr>
        <p:txBody>
          <a:bodyPr spcFirstLastPara="1" wrap="square" lIns="0" tIns="6350" rIns="0" bIns="0"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Helena Doe</a:t>
            </a:r>
            <a:endParaRPr b="1">
              <a:solidFill>
                <a:schemeClr val="lt1"/>
              </a:solidFill>
              <a:latin typeface="Montserrat"/>
              <a:ea typeface="Montserrat"/>
              <a:cs typeface="Montserrat"/>
              <a:sym typeface="Montserrat"/>
            </a:endParaRPr>
          </a:p>
        </p:txBody>
      </p:sp>
      <p:pic>
        <p:nvPicPr>
          <p:cNvPr id="1046" name="Google Shape;1046;p57"/>
          <p:cNvPicPr preferRelativeResize="0"/>
          <p:nvPr/>
        </p:nvPicPr>
        <p:blipFill rotWithShape="1">
          <a:blip r:embed="rId3">
            <a:alphaModFix/>
          </a:blip>
          <a:srcRect l="30076" t="8760" r="30072" b="39975"/>
          <a:stretch/>
        </p:blipFill>
        <p:spPr>
          <a:xfrm>
            <a:off x="1053900" y="1696213"/>
            <a:ext cx="2074498" cy="1501119"/>
          </a:xfrm>
          <a:prstGeom prst="rect">
            <a:avLst/>
          </a:prstGeom>
          <a:noFill/>
          <a:ln>
            <a:noFill/>
          </a:ln>
        </p:spPr>
      </p:pic>
      <p:pic>
        <p:nvPicPr>
          <p:cNvPr id="1047" name="Google Shape;1047;p57"/>
          <p:cNvPicPr preferRelativeResize="0"/>
          <p:nvPr/>
        </p:nvPicPr>
        <p:blipFill rotWithShape="1">
          <a:blip r:embed="rId4">
            <a:alphaModFix/>
          </a:blip>
          <a:srcRect l="30659" t="10805" r="30659" b="53592"/>
          <a:stretch/>
        </p:blipFill>
        <p:spPr>
          <a:xfrm>
            <a:off x="3122325" y="1696213"/>
            <a:ext cx="2899497" cy="1501134"/>
          </a:xfrm>
          <a:prstGeom prst="rect">
            <a:avLst/>
          </a:prstGeom>
          <a:noFill/>
          <a:ln>
            <a:noFill/>
          </a:ln>
        </p:spPr>
      </p:pic>
      <p:pic>
        <p:nvPicPr>
          <p:cNvPr id="1048" name="Google Shape;1048;p57"/>
          <p:cNvPicPr preferRelativeResize="0"/>
          <p:nvPr/>
        </p:nvPicPr>
        <p:blipFill rotWithShape="1">
          <a:blip r:embed="rId5">
            <a:alphaModFix/>
          </a:blip>
          <a:srcRect l="11131" r="11131"/>
          <a:stretch/>
        </p:blipFill>
        <p:spPr>
          <a:xfrm>
            <a:off x="6019273" y="1696213"/>
            <a:ext cx="2074498" cy="1501119"/>
          </a:xfrm>
          <a:prstGeom prst="rect">
            <a:avLst/>
          </a:prstGeom>
          <a:noFill/>
          <a:ln>
            <a:noFill/>
          </a:ln>
        </p:spPr>
      </p:pic>
      <p:grpSp>
        <p:nvGrpSpPr>
          <p:cNvPr id="1049" name="Google Shape;1049;p57"/>
          <p:cNvGrpSpPr/>
          <p:nvPr/>
        </p:nvGrpSpPr>
        <p:grpSpPr>
          <a:xfrm>
            <a:off x="4167750" y="4704850"/>
            <a:ext cx="808500" cy="92100"/>
            <a:chOff x="3570750" y="4704850"/>
            <a:chExt cx="808500" cy="92100"/>
          </a:xfrm>
        </p:grpSpPr>
        <p:sp>
          <p:nvSpPr>
            <p:cNvPr id="1050" name="Google Shape;1050;p57"/>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7"/>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7"/>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7"/>
            <p:cNvSpPr/>
            <p:nvPr/>
          </p:nvSpPr>
          <p:spPr>
            <a:xfrm>
              <a:off x="42871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54" name="Google Shape;1054;p57"/>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0" scaled="0"/>
        </a:gradFill>
        <a:effectLst/>
      </p:bgPr>
    </p:bg>
    <p:spTree>
      <p:nvGrpSpPr>
        <p:cNvPr id="1" name="Shape 213"/>
        <p:cNvGrpSpPr/>
        <p:nvPr/>
      </p:nvGrpSpPr>
      <p:grpSpPr>
        <a:xfrm>
          <a:off x="0" y="0"/>
          <a:ext cx="0" cy="0"/>
          <a:chOff x="0" y="0"/>
          <a:chExt cx="0" cy="0"/>
        </a:xfrm>
      </p:grpSpPr>
      <p:sp>
        <p:nvSpPr>
          <p:cNvPr id="214" name="Google Shape;214;p31"/>
          <p:cNvSpPr txBox="1">
            <a:spLocks noGrp="1"/>
          </p:cNvSpPr>
          <p:nvPr>
            <p:ph type="subTitle" idx="1"/>
          </p:nvPr>
        </p:nvSpPr>
        <p:spPr>
          <a:xfrm>
            <a:off x="1933200" y="2108050"/>
            <a:ext cx="5277600" cy="12633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a:t>“This is a quote. Words full of wisdom that someone important said and can make the reader get inspired.”</a:t>
            </a:r>
            <a:endParaRPr/>
          </a:p>
        </p:txBody>
      </p:sp>
      <p:sp>
        <p:nvSpPr>
          <p:cNvPr id="215" name="Google Shape;215;p31"/>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216" name="Google Shape;216;p31"/>
          <p:cNvSpPr txBox="1">
            <a:spLocks noGrp="1"/>
          </p:cNvSpPr>
          <p:nvPr>
            <p:ph type="title"/>
          </p:nvPr>
        </p:nvSpPr>
        <p:spPr>
          <a:xfrm>
            <a:off x="3456150" y="3250150"/>
            <a:ext cx="2231700" cy="365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—Someone Famous</a:t>
            </a:r>
            <a:endParaRPr/>
          </a:p>
        </p:txBody>
      </p:sp>
      <p:grpSp>
        <p:nvGrpSpPr>
          <p:cNvPr id="217" name="Google Shape;217;p31"/>
          <p:cNvGrpSpPr/>
          <p:nvPr/>
        </p:nvGrpSpPr>
        <p:grpSpPr>
          <a:xfrm>
            <a:off x="4167750" y="4704850"/>
            <a:ext cx="808500" cy="92100"/>
            <a:chOff x="3570750" y="4704850"/>
            <a:chExt cx="808500" cy="92100"/>
          </a:xfrm>
        </p:grpSpPr>
        <p:sp>
          <p:nvSpPr>
            <p:cNvPr id="218" name="Google Shape;218;p31"/>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1"/>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1"/>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2" name="Google Shape;222;p31"/>
          <p:cNvCxnSpPr/>
          <p:nvPr/>
        </p:nvCxnSpPr>
        <p:spPr>
          <a:xfrm>
            <a:off x="8420775" y="790175"/>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1058"/>
        <p:cNvGrpSpPr/>
        <p:nvPr/>
      </p:nvGrpSpPr>
      <p:grpSpPr>
        <a:xfrm>
          <a:off x="0" y="0"/>
          <a:ext cx="0" cy="0"/>
          <a:chOff x="0" y="0"/>
          <a:chExt cx="0" cy="0"/>
        </a:xfrm>
      </p:grpSpPr>
      <p:grpSp>
        <p:nvGrpSpPr>
          <p:cNvPr id="1059" name="Google Shape;1059;p58"/>
          <p:cNvGrpSpPr/>
          <p:nvPr/>
        </p:nvGrpSpPr>
        <p:grpSpPr>
          <a:xfrm>
            <a:off x="4167750" y="4704850"/>
            <a:ext cx="808500" cy="92100"/>
            <a:chOff x="3570750" y="4704850"/>
            <a:chExt cx="808500" cy="92100"/>
          </a:xfrm>
        </p:grpSpPr>
        <p:sp>
          <p:nvSpPr>
            <p:cNvPr id="1060" name="Google Shape;1060;p58"/>
            <p:cNvSpPr/>
            <p:nvPr/>
          </p:nvSpPr>
          <p:spPr>
            <a:xfrm>
              <a:off x="3570750" y="4704850"/>
              <a:ext cx="92100" cy="92100"/>
            </a:xfrm>
            <a:prstGeom prst="ellipse">
              <a:avLst/>
            </a:prstGeom>
            <a:solidFill>
              <a:schemeClr val="lt1">
                <a:alpha val="513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8"/>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8"/>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8"/>
            <p:cNvSpPr/>
            <p:nvPr/>
          </p:nvSpPr>
          <p:spPr>
            <a:xfrm>
              <a:off x="42871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 name="Google Shape;1064;p58"/>
          <p:cNvSpPr txBox="1">
            <a:spLocks noGrp="1"/>
          </p:cNvSpPr>
          <p:nvPr>
            <p:ph type="ctrTitle"/>
          </p:nvPr>
        </p:nvSpPr>
        <p:spPr>
          <a:xfrm>
            <a:off x="630353" y="1623275"/>
            <a:ext cx="3852000" cy="205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065" name="Google Shape;1065;p58"/>
          <p:cNvSpPr/>
          <p:nvPr/>
        </p:nvSpPr>
        <p:spPr>
          <a:xfrm>
            <a:off x="803942" y="2780728"/>
            <a:ext cx="288170" cy="28848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58"/>
          <p:cNvGrpSpPr/>
          <p:nvPr/>
        </p:nvGrpSpPr>
        <p:grpSpPr>
          <a:xfrm>
            <a:off x="1213581" y="2780882"/>
            <a:ext cx="288507" cy="288188"/>
            <a:chOff x="3303268" y="3817349"/>
            <a:chExt cx="346056" cy="345674"/>
          </a:xfrm>
        </p:grpSpPr>
        <p:sp>
          <p:nvSpPr>
            <p:cNvPr id="1067" name="Google Shape;1067;p5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8"/>
          <p:cNvGrpSpPr/>
          <p:nvPr/>
        </p:nvGrpSpPr>
        <p:grpSpPr>
          <a:xfrm>
            <a:off x="1623579" y="2780881"/>
            <a:ext cx="288480" cy="288188"/>
            <a:chOff x="4201447" y="3817349"/>
            <a:chExt cx="346024" cy="345674"/>
          </a:xfrm>
        </p:grpSpPr>
        <p:sp>
          <p:nvSpPr>
            <p:cNvPr id="1072" name="Google Shape;1072;p5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58"/>
          <p:cNvSpPr txBox="1">
            <a:spLocks noGrp="1"/>
          </p:cNvSpPr>
          <p:nvPr>
            <p:ph type="subTitle" idx="1"/>
          </p:nvPr>
        </p:nvSpPr>
        <p:spPr>
          <a:xfrm>
            <a:off x="5459625" y="1690025"/>
            <a:ext cx="2961000" cy="137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Do you have any questions?</a:t>
            </a:r>
            <a:endParaRPr/>
          </a:p>
          <a:p>
            <a:pPr marL="0" lvl="0" indent="0" algn="r" rtl="0">
              <a:spcBef>
                <a:spcPts val="0"/>
              </a:spcBef>
              <a:spcAft>
                <a:spcPts val="0"/>
              </a:spcAft>
              <a:buClr>
                <a:schemeClr val="dk1"/>
              </a:buClr>
              <a:buSzPts val="1100"/>
              <a:buFont typeface="Arial"/>
              <a:buNone/>
            </a:pPr>
            <a:endParaRPr/>
          </a:p>
          <a:p>
            <a:pPr marL="0" lvl="0" indent="0" algn="r" rtl="0">
              <a:spcBef>
                <a:spcPts val="0"/>
              </a:spcBef>
              <a:spcAft>
                <a:spcPts val="0"/>
              </a:spcAft>
              <a:buClr>
                <a:schemeClr val="dk1"/>
              </a:buClr>
              <a:buSzPts val="1100"/>
              <a:buFont typeface="Arial"/>
              <a:buNone/>
            </a:pPr>
            <a:r>
              <a:rPr lang="en"/>
              <a:t>youremail@freepik.com </a:t>
            </a:r>
            <a:endParaRPr/>
          </a:p>
          <a:p>
            <a:pPr marL="0" lvl="0" indent="0" algn="r" rtl="0">
              <a:spcBef>
                <a:spcPts val="0"/>
              </a:spcBef>
              <a:spcAft>
                <a:spcPts val="0"/>
              </a:spcAft>
              <a:buClr>
                <a:schemeClr val="dk1"/>
              </a:buClr>
              <a:buSzPts val="1100"/>
              <a:buFont typeface="Arial"/>
              <a:buNone/>
            </a:pPr>
            <a:r>
              <a:rPr lang="en"/>
              <a:t>+91  620 421 838 </a:t>
            </a:r>
            <a:endParaRPr/>
          </a:p>
          <a:p>
            <a:pPr marL="0" lvl="0" indent="0" algn="r" rtl="0">
              <a:spcBef>
                <a:spcPts val="0"/>
              </a:spcBef>
              <a:spcAft>
                <a:spcPts val="0"/>
              </a:spcAft>
              <a:buNone/>
            </a:pPr>
            <a:r>
              <a:rPr lang="en"/>
              <a:t>yourcompany.com</a:t>
            </a:r>
            <a:endParaRPr/>
          </a:p>
        </p:txBody>
      </p:sp>
      <p:sp>
        <p:nvSpPr>
          <p:cNvPr id="1075" name="Google Shape;1075;p58"/>
          <p:cNvSpPr txBox="1"/>
          <p:nvPr/>
        </p:nvSpPr>
        <p:spPr>
          <a:xfrm>
            <a:off x="5947250" y="3897850"/>
            <a:ext cx="2473500" cy="3381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000">
                <a:solidFill>
                  <a:schemeClr val="lt1"/>
                </a:solidFill>
                <a:latin typeface="Muli"/>
                <a:ea typeface="Muli"/>
                <a:cs typeface="Muli"/>
                <a:sym typeface="Muli"/>
              </a:rPr>
              <a:t>Please keep this slide for attribution.</a:t>
            </a:r>
            <a:endParaRPr sz="1000">
              <a:solidFill>
                <a:schemeClr val="lt1"/>
              </a:solidFill>
              <a:latin typeface="Muli"/>
              <a:ea typeface="Muli"/>
              <a:cs typeface="Muli"/>
              <a:sym typeface="Muli"/>
            </a:endParaRPr>
          </a:p>
        </p:txBody>
      </p:sp>
      <p:cxnSp>
        <p:nvCxnSpPr>
          <p:cNvPr id="1076" name="Google Shape;1076;p58"/>
          <p:cNvCxnSpPr/>
          <p:nvPr/>
        </p:nvCxnSpPr>
        <p:spPr>
          <a:xfrm>
            <a:off x="720000"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0" scaled="0"/>
        </a:gradFill>
        <a:effectLst/>
      </p:bgPr>
    </p:bg>
    <p:spTree>
      <p:nvGrpSpPr>
        <p:cNvPr id="1" name="Shape 1080"/>
        <p:cNvGrpSpPr/>
        <p:nvPr/>
      </p:nvGrpSpPr>
      <p:grpSpPr>
        <a:xfrm>
          <a:off x="0" y="0"/>
          <a:ext cx="0" cy="0"/>
          <a:chOff x="0" y="0"/>
          <a:chExt cx="0" cy="0"/>
        </a:xfrm>
      </p:grpSpPr>
      <p:sp>
        <p:nvSpPr>
          <p:cNvPr id="1081" name="Google Shape;1081;p59"/>
          <p:cNvSpPr txBox="1">
            <a:spLocks noGrp="1"/>
          </p:cNvSpPr>
          <p:nvPr>
            <p:ph type="title"/>
          </p:nvPr>
        </p:nvSpPr>
        <p:spPr>
          <a:xfrm>
            <a:off x="720000" y="445025"/>
            <a:ext cx="7701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082" name="Google Shape;1082;p59"/>
          <p:cNvSpPr txBox="1">
            <a:spLocks noGrp="1"/>
          </p:cNvSpPr>
          <p:nvPr>
            <p:ph type="body" idx="1"/>
          </p:nvPr>
        </p:nvSpPr>
        <p:spPr>
          <a:xfrm>
            <a:off x="720000" y="1152475"/>
            <a:ext cx="7701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a:t>
            </a:r>
            <a:endParaRPr/>
          </a:p>
          <a:p>
            <a:pPr marL="0" lvl="0" indent="0" algn="l" rtl="0">
              <a:spcBef>
                <a:spcPts val="0"/>
              </a:spcBef>
              <a:spcAft>
                <a:spcPts val="0"/>
              </a:spcAft>
              <a:buNone/>
            </a:pPr>
            <a:endParaRPr/>
          </a:p>
          <a:p>
            <a:pPr marL="457200" lvl="0" indent="-292100" algn="l" rtl="0">
              <a:spcBef>
                <a:spcPts val="0"/>
              </a:spcBef>
              <a:spcAft>
                <a:spcPts val="0"/>
              </a:spcAft>
              <a:buSzPts val="1000"/>
              <a:buChar char="●"/>
            </a:pPr>
            <a:r>
              <a:rPr lang="en">
                <a:uFill>
                  <a:noFill/>
                </a:uFill>
                <a:hlinkClick r:id="rId3"/>
              </a:rPr>
              <a:t>Low angle high-rise buildings</a:t>
            </a:r>
            <a:endParaRPr/>
          </a:p>
          <a:p>
            <a:pPr marL="457200" lvl="0" indent="-292100" algn="l" rtl="0">
              <a:spcBef>
                <a:spcPts val="0"/>
              </a:spcBef>
              <a:spcAft>
                <a:spcPts val="0"/>
              </a:spcAft>
              <a:buSzPts val="1000"/>
              <a:buChar char="●"/>
            </a:pPr>
            <a:r>
              <a:rPr lang="en">
                <a:uFill>
                  <a:noFill/>
                </a:uFill>
                <a:hlinkClick r:id="rId4"/>
              </a:rPr>
              <a:t>Aerial view of urban space with building close-up</a:t>
            </a:r>
            <a:endParaRPr/>
          </a:p>
          <a:p>
            <a:pPr marL="457200" lvl="0" indent="-292100" algn="l" rtl="0">
              <a:spcBef>
                <a:spcPts val="0"/>
              </a:spcBef>
              <a:spcAft>
                <a:spcPts val="0"/>
              </a:spcAft>
              <a:buSzPts val="1000"/>
              <a:buChar char="●"/>
            </a:pPr>
            <a:r>
              <a:rPr lang="en">
                <a:uFill>
                  <a:noFill/>
                </a:uFill>
                <a:hlinkClick r:id="rId5"/>
              </a:rPr>
              <a:t>Low angle glass high-rise building</a:t>
            </a:r>
            <a:endParaRPr/>
          </a:p>
          <a:p>
            <a:pPr marL="457200" lvl="0" indent="-292100" algn="l" rtl="0">
              <a:spcBef>
                <a:spcPts val="0"/>
              </a:spcBef>
              <a:spcAft>
                <a:spcPts val="0"/>
              </a:spcAft>
              <a:buSzPts val="1000"/>
              <a:buChar char="●"/>
            </a:pPr>
            <a:r>
              <a:rPr lang="en">
                <a:uFill>
                  <a:noFill/>
                </a:uFill>
                <a:hlinkClick r:id="rId6"/>
              </a:rPr>
              <a:t>View of wide-spread urban area skyline</a:t>
            </a:r>
            <a:endParaRPr/>
          </a:p>
          <a:p>
            <a:pPr marL="457200" lvl="0" indent="-292100" algn="l" rtl="0">
              <a:spcBef>
                <a:spcPts val="0"/>
              </a:spcBef>
              <a:spcAft>
                <a:spcPts val="0"/>
              </a:spcAft>
              <a:buSzPts val="1000"/>
              <a:buChar char="●"/>
            </a:pPr>
            <a:r>
              <a:rPr lang="en">
                <a:uFill>
                  <a:noFill/>
                </a:uFill>
                <a:hlinkClick r:id="rId7"/>
              </a:rPr>
              <a:t>Bottom view modern glass buildings</a:t>
            </a:r>
            <a:endParaRPr/>
          </a:p>
          <a:p>
            <a:pPr marL="457200" lvl="0" indent="-292100" algn="l" rtl="0">
              <a:spcBef>
                <a:spcPts val="0"/>
              </a:spcBef>
              <a:spcAft>
                <a:spcPts val="0"/>
              </a:spcAft>
              <a:buSzPts val="1000"/>
              <a:buChar char="●"/>
            </a:pPr>
            <a:r>
              <a:rPr lang="en">
                <a:uFill>
                  <a:noFill/>
                </a:uFill>
                <a:hlinkClick r:id="rId8"/>
              </a:rPr>
              <a:t>Low angle modern glass buildings</a:t>
            </a:r>
            <a:endParaRPr/>
          </a:p>
          <a:p>
            <a:pPr marL="457200" lvl="0" indent="-292100" algn="l" rtl="0">
              <a:spcBef>
                <a:spcPts val="0"/>
              </a:spcBef>
              <a:spcAft>
                <a:spcPts val="0"/>
              </a:spcAft>
              <a:buSzPts val="1000"/>
              <a:buChar char="●"/>
            </a:pPr>
            <a:r>
              <a:rPr lang="en">
                <a:uFill>
                  <a:noFill/>
                </a:uFill>
                <a:hlinkClick r:id="rId9"/>
              </a:rPr>
              <a:t>Bottom view urban space with skyscrapers</a:t>
            </a:r>
            <a:endParaRPr/>
          </a:p>
          <a:p>
            <a:pPr marL="457200" lvl="0" indent="-292100" algn="l" rtl="0">
              <a:spcBef>
                <a:spcPts val="0"/>
              </a:spcBef>
              <a:spcAft>
                <a:spcPts val="0"/>
              </a:spcAft>
              <a:buSzPts val="1000"/>
              <a:buChar char="●"/>
            </a:pPr>
            <a:r>
              <a:rPr lang="en">
                <a:uFill>
                  <a:noFill/>
                </a:uFill>
                <a:hlinkClick r:id="rId10"/>
              </a:rPr>
              <a:t>Modern building in urban zone low angle</a:t>
            </a:r>
            <a:endParaRPr/>
          </a:p>
          <a:p>
            <a:pPr marL="457200" lvl="0" indent="-292100" algn="l" rtl="0">
              <a:spcBef>
                <a:spcPts val="0"/>
              </a:spcBef>
              <a:spcAft>
                <a:spcPts val="0"/>
              </a:spcAft>
              <a:buSzPts val="1000"/>
              <a:buChar char="●"/>
            </a:pPr>
            <a:r>
              <a:rPr lang="en">
                <a:uFill>
                  <a:noFill/>
                </a:uFill>
                <a:hlinkClick r:id="rId11"/>
              </a:rPr>
              <a:t>Financial district in new york city</a:t>
            </a:r>
            <a:endParaRPr/>
          </a:p>
          <a:p>
            <a:pPr marL="457200" lvl="0" indent="-292100" algn="l" rtl="0">
              <a:spcBef>
                <a:spcPts val="0"/>
              </a:spcBef>
              <a:spcAft>
                <a:spcPts val="0"/>
              </a:spcAft>
              <a:buSzPts val="1000"/>
              <a:buChar char="●"/>
            </a:pPr>
            <a:r>
              <a:rPr lang="en">
                <a:uFill>
                  <a:noFill/>
                </a:uFill>
                <a:hlinkClick r:id="rId12"/>
              </a:rPr>
              <a:t>Cityscape with high-rise buildings at dusk</a:t>
            </a:r>
            <a:endParaRPr/>
          </a:p>
          <a:p>
            <a:pPr marL="0" lvl="0" indent="0" algn="l" rtl="0">
              <a:spcBef>
                <a:spcPts val="0"/>
              </a:spcBef>
              <a:spcAft>
                <a:spcPts val="0"/>
              </a:spcAft>
              <a:buNone/>
            </a:pPr>
            <a:endParaRPr/>
          </a:p>
          <a:p>
            <a:pPr marL="0" lvl="0" indent="0" algn="l" rtl="0">
              <a:spcBef>
                <a:spcPts val="0"/>
              </a:spcBef>
              <a:spcAft>
                <a:spcPts val="0"/>
              </a:spcAft>
              <a:buNone/>
            </a:pPr>
            <a:r>
              <a:rPr lang="en"/>
              <a:t>VECTOR</a:t>
            </a:r>
            <a:endParaRPr/>
          </a:p>
          <a:p>
            <a:pPr marL="0" lvl="0" indent="0" algn="l" rtl="0">
              <a:spcBef>
                <a:spcPts val="0"/>
              </a:spcBef>
              <a:spcAft>
                <a:spcPts val="0"/>
              </a:spcAft>
              <a:buNone/>
            </a:pPr>
            <a:endParaRPr/>
          </a:p>
          <a:p>
            <a:pPr marL="457200" lvl="0" indent="-292100" algn="l" rtl="0">
              <a:spcBef>
                <a:spcPts val="0"/>
              </a:spcBef>
              <a:spcAft>
                <a:spcPts val="0"/>
              </a:spcAft>
              <a:buSzPts val="1000"/>
              <a:buChar char="●"/>
            </a:pPr>
            <a:r>
              <a:rPr lang="en">
                <a:uFill>
                  <a:noFill/>
                </a:uFill>
                <a:hlinkClick r:id="rId13"/>
              </a:rPr>
              <a:t>Colorful background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1086"/>
        <p:cNvGrpSpPr/>
        <p:nvPr/>
      </p:nvGrpSpPr>
      <p:grpSpPr>
        <a:xfrm>
          <a:off x="0" y="0"/>
          <a:ext cx="0" cy="0"/>
          <a:chOff x="0" y="0"/>
          <a:chExt cx="0" cy="0"/>
        </a:xfrm>
      </p:grpSpPr>
      <p:sp>
        <p:nvSpPr>
          <p:cNvPr id="1087" name="Google Shape;1087;p60"/>
          <p:cNvSpPr txBox="1">
            <a:spLocks noGrp="1"/>
          </p:cNvSpPr>
          <p:nvPr>
            <p:ph type="title"/>
          </p:nvPr>
        </p:nvSpPr>
        <p:spPr>
          <a:xfrm>
            <a:off x="720000" y="445025"/>
            <a:ext cx="7701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088" name="Google Shape;1088;p60"/>
          <p:cNvSpPr txBox="1">
            <a:spLocks noGrp="1"/>
          </p:cNvSpPr>
          <p:nvPr>
            <p:ph type="body" idx="1"/>
          </p:nvPr>
        </p:nvSpPr>
        <p:spPr>
          <a:xfrm>
            <a:off x="720000" y="1152475"/>
            <a:ext cx="7701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a:t>
            </a:r>
            <a:endParaRPr/>
          </a:p>
          <a:p>
            <a:pPr marL="0" lvl="0" indent="0" algn="l" rtl="0">
              <a:spcBef>
                <a:spcPts val="0"/>
              </a:spcBef>
              <a:spcAft>
                <a:spcPts val="0"/>
              </a:spcAft>
              <a:buNone/>
            </a:pPr>
            <a:endParaRPr/>
          </a:p>
          <a:p>
            <a:pPr marL="457200" lvl="0" indent="-292100" algn="l" rtl="0">
              <a:spcBef>
                <a:spcPts val="0"/>
              </a:spcBef>
              <a:spcAft>
                <a:spcPts val="0"/>
              </a:spcAft>
              <a:buClr>
                <a:schemeClr val="lt1"/>
              </a:buClr>
              <a:buSzPts val="1000"/>
              <a:buChar char="●"/>
            </a:pPr>
            <a:r>
              <a:rPr lang="en">
                <a:uFill>
                  <a:noFill/>
                </a:uFill>
                <a:hlinkClick r:id="rId3"/>
              </a:rPr>
              <a:t>Low angle view of urban buildings</a:t>
            </a:r>
            <a:endParaRPr/>
          </a:p>
          <a:p>
            <a:pPr marL="457200" lvl="0" indent="-292100" algn="l" rtl="0">
              <a:spcBef>
                <a:spcPts val="0"/>
              </a:spcBef>
              <a:spcAft>
                <a:spcPts val="0"/>
              </a:spcAft>
              <a:buClr>
                <a:schemeClr val="lt1"/>
              </a:buClr>
              <a:buSzPts val="1000"/>
              <a:buChar char="●"/>
            </a:pPr>
            <a:r>
              <a:rPr lang="en">
                <a:uFill>
                  <a:noFill/>
                </a:uFill>
                <a:hlinkClick r:id="rId4"/>
              </a:rPr>
              <a:t>Close-up high-rise building in black and white</a:t>
            </a:r>
            <a:endParaRPr/>
          </a:p>
          <a:p>
            <a:pPr marL="457200" lvl="0" indent="-292100" algn="l" rtl="0">
              <a:spcBef>
                <a:spcPts val="0"/>
              </a:spcBef>
              <a:spcAft>
                <a:spcPts val="0"/>
              </a:spcAft>
              <a:buClr>
                <a:schemeClr val="lt1"/>
              </a:buClr>
              <a:buSzPts val="1000"/>
              <a:buChar char="●"/>
            </a:pPr>
            <a:r>
              <a:rPr lang="en">
                <a:uFill>
                  <a:noFill/>
                </a:uFill>
                <a:hlinkClick r:id="rId5"/>
              </a:rPr>
              <a:t>Bottom view of buildings in urban environment </a:t>
            </a:r>
            <a:endParaRPr/>
          </a:p>
          <a:p>
            <a:pPr marL="457200" lvl="0" indent="-292100" algn="l" rtl="0">
              <a:spcBef>
                <a:spcPts val="0"/>
              </a:spcBef>
              <a:spcAft>
                <a:spcPts val="0"/>
              </a:spcAft>
              <a:buClr>
                <a:schemeClr val="lt1"/>
              </a:buClr>
              <a:buSzPts val="1000"/>
              <a:buChar char="●"/>
            </a:pPr>
            <a:r>
              <a:rPr lang="en">
                <a:uFill>
                  <a:noFill/>
                </a:uFill>
                <a:hlinkClick r:id="rId6"/>
              </a:rPr>
              <a:t>Low angle view of high-rise buildings</a:t>
            </a:r>
            <a:endParaRPr/>
          </a:p>
          <a:p>
            <a:pPr marL="457200" lvl="0" indent="-292100" algn="l" rtl="0">
              <a:spcBef>
                <a:spcPts val="0"/>
              </a:spcBef>
              <a:spcAft>
                <a:spcPts val="0"/>
              </a:spcAft>
              <a:buClr>
                <a:schemeClr val="lt1"/>
              </a:buClr>
              <a:buSzPts val="1000"/>
              <a:buChar char="●"/>
            </a:pPr>
            <a:r>
              <a:rPr lang="en">
                <a:uFill>
                  <a:noFill/>
                </a:uFill>
                <a:hlinkClick r:id="rId7"/>
              </a:rPr>
              <a:t>Low angle edge of modern building </a:t>
            </a:r>
            <a:endParaRPr/>
          </a:p>
          <a:p>
            <a:pPr marL="457200" lvl="0" indent="-292100" algn="l" rtl="0">
              <a:spcBef>
                <a:spcPts val="0"/>
              </a:spcBef>
              <a:spcAft>
                <a:spcPts val="0"/>
              </a:spcAft>
              <a:buClr>
                <a:schemeClr val="lt1"/>
              </a:buClr>
              <a:buSzPts val="1000"/>
              <a:buChar char="●"/>
            </a:pPr>
            <a:r>
              <a:rPr lang="en">
                <a:uFill>
                  <a:noFill/>
                </a:uFill>
                <a:hlinkClick r:id="rId8"/>
              </a:rPr>
              <a:t>Low angle corner of modern building</a:t>
            </a:r>
            <a:endParaRPr/>
          </a:p>
          <a:p>
            <a:pPr marL="457200" lvl="0" indent="-292100" algn="l" rtl="0">
              <a:spcBef>
                <a:spcPts val="0"/>
              </a:spcBef>
              <a:spcAft>
                <a:spcPts val="0"/>
              </a:spcAft>
              <a:buClr>
                <a:schemeClr val="lt1"/>
              </a:buClr>
              <a:buSzPts val="1000"/>
              <a:buChar char="●"/>
            </a:pPr>
            <a:r>
              <a:rPr lang="en">
                <a:uFill>
                  <a:noFill/>
                </a:uFill>
                <a:hlinkClick r:id="rId9"/>
              </a:rPr>
              <a:t>Modern building in urban area low angle</a:t>
            </a:r>
            <a:endParaRPr/>
          </a:p>
          <a:p>
            <a:pPr marL="457200" lvl="0" indent="-292100" algn="l" rtl="0">
              <a:spcBef>
                <a:spcPts val="0"/>
              </a:spcBef>
              <a:spcAft>
                <a:spcPts val="0"/>
              </a:spcAft>
              <a:buClr>
                <a:schemeClr val="lt1"/>
              </a:buClr>
              <a:buSzPts val="1000"/>
              <a:buChar char="●"/>
            </a:pPr>
            <a:r>
              <a:rPr lang="en">
                <a:uFill>
                  <a:noFill/>
                </a:uFill>
                <a:hlinkClick r:id="rId10"/>
              </a:rPr>
              <a:t>Medium shot happy man looking at the camera Free Photo</a:t>
            </a:r>
            <a:endParaRPr/>
          </a:p>
          <a:p>
            <a:pPr marL="457200" lvl="0" indent="-292100" algn="l" rtl="0">
              <a:spcBef>
                <a:spcPts val="0"/>
              </a:spcBef>
              <a:spcAft>
                <a:spcPts val="0"/>
              </a:spcAft>
              <a:buClr>
                <a:schemeClr val="lt1"/>
              </a:buClr>
              <a:buSzPts val="1000"/>
              <a:buChar char="●"/>
            </a:pPr>
            <a:r>
              <a:rPr lang="en">
                <a:uFill>
                  <a:noFill/>
                </a:uFill>
                <a:hlinkClick r:id="rId11"/>
              </a:rPr>
              <a:t>Smiling ethnic woman with gray laptop</a:t>
            </a:r>
            <a:endParaRPr/>
          </a:p>
          <a:p>
            <a:pPr marL="457200" lvl="0" indent="-292100" algn="l" rtl="0">
              <a:spcBef>
                <a:spcPts val="0"/>
              </a:spcBef>
              <a:spcAft>
                <a:spcPts val="0"/>
              </a:spcAft>
              <a:buClr>
                <a:schemeClr val="lt1"/>
              </a:buClr>
              <a:buSzPts val="1000"/>
              <a:buChar char="●"/>
            </a:pPr>
            <a:r>
              <a:rPr lang="en">
                <a:uFill>
                  <a:noFill/>
                </a:uFill>
                <a:hlinkClick r:id="rId12"/>
              </a:rPr>
              <a:t>Portrait of attractive smiling woman in office</a:t>
            </a:r>
            <a:endParaRPr/>
          </a:p>
          <a:p>
            <a:pPr marL="457200" lvl="0" indent="-292100" algn="l" rtl="0">
              <a:spcBef>
                <a:spcPts val="0"/>
              </a:spcBef>
              <a:spcAft>
                <a:spcPts val="0"/>
              </a:spcAft>
              <a:buClr>
                <a:schemeClr val="lt1"/>
              </a:buClr>
              <a:buSzPts val="1000"/>
              <a:buChar char="●"/>
            </a:pPr>
            <a:r>
              <a:rPr lang="en">
                <a:uFill>
                  <a:noFill/>
                </a:uFill>
                <a:hlinkClick r:id="rId13"/>
              </a:rPr>
              <a:t>Bottom view glass building with reflection </a:t>
            </a:r>
            <a:endParaRPr/>
          </a:p>
          <a:p>
            <a:pPr marL="0" lvl="0" indent="0" algn="l" rtl="0">
              <a:spcBef>
                <a:spcPts val="0"/>
              </a:spcBef>
              <a:spcAft>
                <a:spcPts val="0"/>
              </a:spcAft>
              <a:buNone/>
            </a:pPr>
            <a:endParaRPr/>
          </a:p>
          <a:p>
            <a:pPr marL="0" lvl="0" indent="0" algn="l" rtl="0">
              <a:spcBef>
                <a:spcPts val="0"/>
              </a:spcBef>
              <a:spcAft>
                <a:spcPts val="0"/>
              </a:spcAft>
              <a:buNone/>
            </a:pPr>
            <a:r>
              <a:rPr lang="en"/>
              <a:t>VECTOR</a:t>
            </a:r>
            <a:endParaRPr/>
          </a:p>
          <a:p>
            <a:pPr marL="0" lvl="0" indent="0" algn="l" rtl="0">
              <a:spcBef>
                <a:spcPts val="0"/>
              </a:spcBef>
              <a:spcAft>
                <a:spcPts val="0"/>
              </a:spcAft>
              <a:buNone/>
            </a:pPr>
            <a:endParaRPr/>
          </a:p>
          <a:p>
            <a:pPr marL="457200" lvl="0" indent="-292100" algn="l" rtl="0">
              <a:spcBef>
                <a:spcPts val="0"/>
              </a:spcBef>
              <a:spcAft>
                <a:spcPts val="0"/>
              </a:spcAft>
              <a:buClr>
                <a:schemeClr val="lt1"/>
              </a:buClr>
              <a:buSzPts val="1000"/>
              <a:buChar char="●"/>
            </a:pPr>
            <a:r>
              <a:rPr lang="en">
                <a:uFill>
                  <a:noFill/>
                </a:uFill>
                <a:hlinkClick r:id="rId14"/>
              </a:rPr>
              <a:t>Dark background with abstract shapes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2"/>
        <p:cNvGrpSpPr/>
        <p:nvPr/>
      </p:nvGrpSpPr>
      <p:grpSpPr>
        <a:xfrm>
          <a:off x="0" y="0"/>
          <a:ext cx="0" cy="0"/>
          <a:chOff x="0" y="0"/>
          <a:chExt cx="0" cy="0"/>
        </a:xfrm>
      </p:grpSpPr>
      <p:sp>
        <p:nvSpPr>
          <p:cNvPr id="1093" name="Google Shape;1093;p61"/>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094" name="Google Shape;1094;p61"/>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095" name="Google Shape;1095;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9"/>
        <p:cNvGrpSpPr/>
        <p:nvPr/>
      </p:nvGrpSpPr>
      <p:grpSpPr>
        <a:xfrm>
          <a:off x="0" y="0"/>
          <a:ext cx="0" cy="0"/>
          <a:chOff x="0" y="0"/>
          <a:chExt cx="0" cy="0"/>
        </a:xfrm>
      </p:grpSpPr>
      <p:sp>
        <p:nvSpPr>
          <p:cNvPr id="1100" name="Google Shape;1100;p62"/>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101" name="Google Shape;1101;p62"/>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102" name="Google Shape;1102;p62"/>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
        <p:cNvGrpSpPr/>
        <p:nvPr/>
      </p:nvGrpSpPr>
      <p:grpSpPr>
        <a:xfrm>
          <a:off x="0" y="0"/>
          <a:ext cx="0" cy="0"/>
          <a:chOff x="0" y="0"/>
          <a:chExt cx="0" cy="0"/>
        </a:xfrm>
      </p:grpSpPr>
      <p:sp>
        <p:nvSpPr>
          <p:cNvPr id="1107" name="Google Shape;1107;p6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108" name="Google Shape;1108;p6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109" name="Google Shape;1109;p6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Montserrat</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https://fonts.google.com/specimen/Montserrat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Muli</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https://fonts.google.com/specimen/Muli</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110" name="Google Shape;1110;p63"/>
          <p:cNvGrpSpPr/>
          <p:nvPr/>
        </p:nvGrpSpPr>
        <p:grpSpPr>
          <a:xfrm>
            <a:off x="3114463" y="3498875"/>
            <a:ext cx="2915050" cy="754200"/>
            <a:chOff x="2052655" y="3498875"/>
            <a:chExt cx="2915050" cy="754200"/>
          </a:xfrm>
        </p:grpSpPr>
        <p:sp>
          <p:nvSpPr>
            <p:cNvPr id="1111" name="Google Shape;1111;p63"/>
            <p:cNvSpPr/>
            <p:nvPr/>
          </p:nvSpPr>
          <p:spPr>
            <a:xfrm>
              <a:off x="3114480" y="3498875"/>
              <a:ext cx="791400" cy="754200"/>
            </a:xfrm>
            <a:prstGeom prst="roundRect">
              <a:avLst>
                <a:gd name="adj" fmla="val 16667"/>
              </a:avLst>
            </a:prstGeom>
            <a:solidFill>
              <a:srgbClr val="FEC67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3"/>
            <p:cNvSpPr/>
            <p:nvPr/>
          </p:nvSpPr>
          <p:spPr>
            <a:xfrm>
              <a:off x="4176300" y="34988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3"/>
            <p:cNvSpPr/>
            <p:nvPr/>
          </p:nvSpPr>
          <p:spPr>
            <a:xfrm>
              <a:off x="2052655" y="3498875"/>
              <a:ext cx="791400" cy="754200"/>
            </a:xfrm>
            <a:prstGeom prst="roundRect">
              <a:avLst>
                <a:gd name="adj" fmla="val 16667"/>
              </a:avLst>
            </a:prstGeom>
            <a:solidFill>
              <a:srgbClr val="FE8A2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3"/>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#fec67c</a:t>
              </a:r>
              <a:endParaRPr sz="1000">
                <a:solidFill>
                  <a:srgbClr val="FFFFFF"/>
                </a:solidFill>
              </a:endParaRPr>
            </a:p>
          </p:txBody>
        </p:sp>
        <p:sp>
          <p:nvSpPr>
            <p:cNvPr id="1115" name="Google Shape;1115;p63"/>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#ffffff</a:t>
              </a:r>
              <a:endParaRPr sz="1000">
                <a:solidFill>
                  <a:srgbClr val="434343"/>
                </a:solidFill>
              </a:endParaRPr>
            </a:p>
          </p:txBody>
        </p:sp>
        <p:sp>
          <p:nvSpPr>
            <p:cNvPr id="1116" name="Google Shape;1116;p63"/>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#fe8a2f</a:t>
              </a:r>
              <a:endParaRPr sz="1000">
                <a:solidFill>
                  <a:srgbClr val="FFFFFF"/>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0"/>
        <p:cNvGrpSpPr/>
        <p:nvPr/>
      </p:nvGrpSpPr>
      <p:grpSpPr>
        <a:xfrm>
          <a:off x="0" y="0"/>
          <a:ext cx="0" cy="0"/>
          <a:chOff x="0" y="0"/>
          <a:chExt cx="0" cy="0"/>
        </a:xfrm>
      </p:grpSpPr>
      <p:sp>
        <p:nvSpPr>
          <p:cNvPr id="1121" name="Google Shape;1121;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122" name="Google Shape;1122;p64"/>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123" name="Google Shape;1123;p64"/>
          <p:cNvGrpSpPr/>
          <p:nvPr/>
        </p:nvGrpSpPr>
        <p:grpSpPr>
          <a:xfrm>
            <a:off x="5156078" y="3085736"/>
            <a:ext cx="474294" cy="551291"/>
            <a:chOff x="4727025" y="1332775"/>
            <a:chExt cx="59900" cy="69625"/>
          </a:xfrm>
        </p:grpSpPr>
        <p:sp>
          <p:nvSpPr>
            <p:cNvPr id="1124" name="Google Shape;1124;p6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64"/>
          <p:cNvGrpSpPr/>
          <p:nvPr/>
        </p:nvGrpSpPr>
        <p:grpSpPr>
          <a:xfrm>
            <a:off x="5769734" y="2314340"/>
            <a:ext cx="555653" cy="557031"/>
            <a:chOff x="4820425" y="1329900"/>
            <a:chExt cx="70175" cy="70350"/>
          </a:xfrm>
        </p:grpSpPr>
        <p:sp>
          <p:nvSpPr>
            <p:cNvPr id="1127" name="Google Shape;1127;p6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64"/>
          <p:cNvGrpSpPr/>
          <p:nvPr/>
        </p:nvGrpSpPr>
        <p:grpSpPr>
          <a:xfrm>
            <a:off x="6396103" y="2318845"/>
            <a:ext cx="582574" cy="533871"/>
            <a:chOff x="4903200" y="1331525"/>
            <a:chExt cx="73575" cy="67425"/>
          </a:xfrm>
        </p:grpSpPr>
        <p:sp>
          <p:nvSpPr>
            <p:cNvPr id="1132" name="Google Shape;1132;p6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64"/>
          <p:cNvGrpSpPr/>
          <p:nvPr/>
        </p:nvGrpSpPr>
        <p:grpSpPr>
          <a:xfrm>
            <a:off x="5755581" y="3078709"/>
            <a:ext cx="583960" cy="565345"/>
            <a:chOff x="4815575" y="1416800"/>
            <a:chExt cx="73750" cy="71400"/>
          </a:xfrm>
        </p:grpSpPr>
        <p:sp>
          <p:nvSpPr>
            <p:cNvPr id="1135" name="Google Shape;1135;p6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64"/>
          <p:cNvGrpSpPr/>
          <p:nvPr/>
        </p:nvGrpSpPr>
        <p:grpSpPr>
          <a:xfrm>
            <a:off x="6390362" y="3108896"/>
            <a:ext cx="589898" cy="504970"/>
            <a:chOff x="4902475" y="1418875"/>
            <a:chExt cx="74500" cy="63775"/>
          </a:xfrm>
        </p:grpSpPr>
        <p:sp>
          <p:nvSpPr>
            <p:cNvPr id="1139" name="Google Shape;1139;p6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64"/>
          <p:cNvGrpSpPr/>
          <p:nvPr/>
        </p:nvGrpSpPr>
        <p:grpSpPr>
          <a:xfrm>
            <a:off x="5765577" y="3826000"/>
            <a:ext cx="563967" cy="567127"/>
            <a:chOff x="4818100" y="1507675"/>
            <a:chExt cx="71225" cy="71625"/>
          </a:xfrm>
        </p:grpSpPr>
        <p:sp>
          <p:nvSpPr>
            <p:cNvPr id="1142" name="Google Shape;1142;p6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64"/>
          <p:cNvGrpSpPr/>
          <p:nvPr/>
        </p:nvGrpSpPr>
        <p:grpSpPr>
          <a:xfrm>
            <a:off x="5079075" y="3829461"/>
            <a:ext cx="628301" cy="588505"/>
            <a:chOff x="4721450" y="1509475"/>
            <a:chExt cx="79350" cy="74325"/>
          </a:xfrm>
        </p:grpSpPr>
        <p:sp>
          <p:nvSpPr>
            <p:cNvPr id="1147" name="Google Shape;1147;p6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64"/>
          <p:cNvGrpSpPr/>
          <p:nvPr/>
        </p:nvGrpSpPr>
        <p:grpSpPr>
          <a:xfrm>
            <a:off x="6424608" y="3814027"/>
            <a:ext cx="557038" cy="562772"/>
            <a:chOff x="4906800" y="1507500"/>
            <a:chExt cx="70350" cy="71075"/>
          </a:xfrm>
        </p:grpSpPr>
        <p:sp>
          <p:nvSpPr>
            <p:cNvPr id="1152" name="Google Shape;1152;p6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64"/>
          <p:cNvGrpSpPr/>
          <p:nvPr/>
        </p:nvGrpSpPr>
        <p:grpSpPr>
          <a:xfrm>
            <a:off x="4462216" y="2340963"/>
            <a:ext cx="517934" cy="517934"/>
            <a:chOff x="3736598" y="2170606"/>
            <a:chExt cx="404889" cy="404889"/>
          </a:xfrm>
        </p:grpSpPr>
        <p:sp>
          <p:nvSpPr>
            <p:cNvPr id="1158" name="Google Shape;1158;p6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 name="Google Shape;1162;p64"/>
          <p:cNvGrpSpPr/>
          <p:nvPr/>
        </p:nvGrpSpPr>
        <p:grpSpPr>
          <a:xfrm>
            <a:off x="3729277" y="2341061"/>
            <a:ext cx="586986" cy="517740"/>
            <a:chOff x="3161917" y="2170682"/>
            <a:chExt cx="458870" cy="404737"/>
          </a:xfrm>
        </p:grpSpPr>
        <p:sp>
          <p:nvSpPr>
            <p:cNvPr id="1163" name="Google Shape;1163;p6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64"/>
          <p:cNvGrpSpPr/>
          <p:nvPr/>
        </p:nvGrpSpPr>
        <p:grpSpPr>
          <a:xfrm>
            <a:off x="3752299" y="3102400"/>
            <a:ext cx="540943" cy="517963"/>
            <a:chOff x="3179914" y="2889488"/>
            <a:chExt cx="422876" cy="404911"/>
          </a:xfrm>
        </p:grpSpPr>
        <p:sp>
          <p:nvSpPr>
            <p:cNvPr id="1167" name="Google Shape;1167;p6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64"/>
          <p:cNvGrpSpPr/>
          <p:nvPr/>
        </p:nvGrpSpPr>
        <p:grpSpPr>
          <a:xfrm>
            <a:off x="4453093" y="3102358"/>
            <a:ext cx="536180" cy="518047"/>
            <a:chOff x="3729467" y="2889422"/>
            <a:chExt cx="419153" cy="404977"/>
          </a:xfrm>
        </p:grpSpPr>
        <p:sp>
          <p:nvSpPr>
            <p:cNvPr id="1174" name="Google Shape;1174;p6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64"/>
          <p:cNvGrpSpPr/>
          <p:nvPr/>
        </p:nvGrpSpPr>
        <p:grpSpPr>
          <a:xfrm>
            <a:off x="1990126" y="3445787"/>
            <a:ext cx="965351" cy="134611"/>
            <a:chOff x="4411970" y="2962952"/>
            <a:chExt cx="706544" cy="104212"/>
          </a:xfrm>
        </p:grpSpPr>
        <p:sp>
          <p:nvSpPr>
            <p:cNvPr id="1182" name="Google Shape;1182;p6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64"/>
          <p:cNvGrpSpPr/>
          <p:nvPr/>
        </p:nvGrpSpPr>
        <p:grpSpPr>
          <a:xfrm>
            <a:off x="1990126" y="3041077"/>
            <a:ext cx="960158" cy="289172"/>
            <a:chOff x="4411970" y="2726085"/>
            <a:chExt cx="643107" cy="193659"/>
          </a:xfrm>
        </p:grpSpPr>
        <p:sp>
          <p:nvSpPr>
            <p:cNvPr id="1187" name="Google Shape;1187;p6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64"/>
          <p:cNvGrpSpPr/>
          <p:nvPr/>
        </p:nvGrpSpPr>
        <p:grpSpPr>
          <a:xfrm>
            <a:off x="998624" y="3295400"/>
            <a:ext cx="811503" cy="252584"/>
            <a:chOff x="4411970" y="4340222"/>
            <a:chExt cx="779467" cy="242683"/>
          </a:xfrm>
        </p:grpSpPr>
        <p:sp>
          <p:nvSpPr>
            <p:cNvPr id="1191" name="Google Shape;1191;p6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64"/>
          <p:cNvGrpSpPr/>
          <p:nvPr/>
        </p:nvGrpSpPr>
        <p:grpSpPr>
          <a:xfrm>
            <a:off x="1990126" y="2709308"/>
            <a:ext cx="965160" cy="216230"/>
            <a:chOff x="4411970" y="2468674"/>
            <a:chExt cx="747317" cy="167425"/>
          </a:xfrm>
        </p:grpSpPr>
        <p:sp>
          <p:nvSpPr>
            <p:cNvPr id="1195" name="Google Shape;1195;p6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 name="Google Shape;1197;p64"/>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 name="Google Shape;1198;p64"/>
          <p:cNvGrpSpPr/>
          <p:nvPr/>
        </p:nvGrpSpPr>
        <p:grpSpPr>
          <a:xfrm>
            <a:off x="997692" y="2334687"/>
            <a:ext cx="1959041" cy="208784"/>
            <a:chOff x="6336019" y="3733725"/>
            <a:chExt cx="2566206" cy="351310"/>
          </a:xfrm>
        </p:grpSpPr>
        <p:sp>
          <p:nvSpPr>
            <p:cNvPr id="1199" name="Google Shape;1199;p6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64"/>
          <p:cNvGrpSpPr/>
          <p:nvPr/>
        </p:nvGrpSpPr>
        <p:grpSpPr>
          <a:xfrm>
            <a:off x="1990126" y="3950602"/>
            <a:ext cx="946551" cy="153200"/>
            <a:chOff x="4404545" y="3301592"/>
            <a:chExt cx="782403" cy="129272"/>
          </a:xfrm>
        </p:grpSpPr>
        <p:sp>
          <p:nvSpPr>
            <p:cNvPr id="1204" name="Google Shape;1204;p6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64"/>
          <p:cNvGrpSpPr/>
          <p:nvPr/>
        </p:nvGrpSpPr>
        <p:grpSpPr>
          <a:xfrm>
            <a:off x="1990126" y="3695937"/>
            <a:ext cx="962257" cy="139127"/>
            <a:chOff x="4411970" y="3131459"/>
            <a:chExt cx="710520" cy="117397"/>
          </a:xfrm>
        </p:grpSpPr>
        <p:sp>
          <p:nvSpPr>
            <p:cNvPr id="1207" name="Google Shape;1207;p6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 name="Google Shape;1209;p64"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 name="Google Shape;1210;p64"/>
          <p:cNvGrpSpPr/>
          <p:nvPr/>
        </p:nvGrpSpPr>
        <p:grpSpPr>
          <a:xfrm>
            <a:off x="990271" y="3621603"/>
            <a:ext cx="823838" cy="458988"/>
            <a:chOff x="4411970" y="1801825"/>
            <a:chExt cx="734586" cy="409262"/>
          </a:xfrm>
        </p:grpSpPr>
        <p:sp>
          <p:nvSpPr>
            <p:cNvPr id="1211" name="Google Shape;1211;p6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64"/>
          <p:cNvGrpSpPr/>
          <p:nvPr/>
        </p:nvGrpSpPr>
        <p:grpSpPr>
          <a:xfrm>
            <a:off x="3095243" y="2339173"/>
            <a:ext cx="521514" cy="521514"/>
            <a:chOff x="5681300" y="2527788"/>
            <a:chExt cx="805800" cy="805800"/>
          </a:xfrm>
        </p:grpSpPr>
        <p:sp>
          <p:nvSpPr>
            <p:cNvPr id="1214" name="Google Shape;1214;p6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64"/>
          <p:cNvGrpSpPr/>
          <p:nvPr/>
        </p:nvGrpSpPr>
        <p:grpSpPr>
          <a:xfrm>
            <a:off x="3089483" y="3094865"/>
            <a:ext cx="533033" cy="533033"/>
            <a:chOff x="4049800" y="640400"/>
            <a:chExt cx="858900" cy="858900"/>
          </a:xfrm>
        </p:grpSpPr>
        <p:sp>
          <p:nvSpPr>
            <p:cNvPr id="1217" name="Google Shape;1217;p6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64"/>
          <p:cNvGrpSpPr/>
          <p:nvPr/>
        </p:nvGrpSpPr>
        <p:grpSpPr>
          <a:xfrm>
            <a:off x="3014966" y="3772543"/>
            <a:ext cx="682068" cy="682068"/>
            <a:chOff x="5080188" y="927900"/>
            <a:chExt cx="961200" cy="961200"/>
          </a:xfrm>
        </p:grpSpPr>
        <p:sp>
          <p:nvSpPr>
            <p:cNvPr id="1220" name="Google Shape;1220;p6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64"/>
          <p:cNvGrpSpPr/>
          <p:nvPr/>
        </p:nvGrpSpPr>
        <p:grpSpPr>
          <a:xfrm>
            <a:off x="4478465" y="3869234"/>
            <a:ext cx="505650" cy="504006"/>
            <a:chOff x="6039282" y="1042577"/>
            <a:chExt cx="734315" cy="731929"/>
          </a:xfrm>
        </p:grpSpPr>
        <p:sp>
          <p:nvSpPr>
            <p:cNvPr id="1229" name="Google Shape;1229;p6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64"/>
          <p:cNvGrpSpPr/>
          <p:nvPr/>
        </p:nvGrpSpPr>
        <p:grpSpPr>
          <a:xfrm>
            <a:off x="5091067" y="2298862"/>
            <a:ext cx="567744" cy="602136"/>
            <a:chOff x="1825800" y="1651625"/>
            <a:chExt cx="539989" cy="571775"/>
          </a:xfrm>
        </p:grpSpPr>
        <p:sp>
          <p:nvSpPr>
            <p:cNvPr id="1251" name="Google Shape;1251;p6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64"/>
          <p:cNvGrpSpPr/>
          <p:nvPr/>
        </p:nvGrpSpPr>
        <p:grpSpPr>
          <a:xfrm>
            <a:off x="3765995" y="3855579"/>
            <a:ext cx="508123" cy="507955"/>
            <a:chOff x="1897577" y="2802432"/>
            <a:chExt cx="492176" cy="492014"/>
          </a:xfrm>
        </p:grpSpPr>
        <p:sp>
          <p:nvSpPr>
            <p:cNvPr id="1256" name="Google Shape;1256;p6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64"/>
          <p:cNvGrpSpPr/>
          <p:nvPr/>
        </p:nvGrpSpPr>
        <p:grpSpPr>
          <a:xfrm>
            <a:off x="997525" y="4169123"/>
            <a:ext cx="809227" cy="200842"/>
            <a:chOff x="2013045" y="4813233"/>
            <a:chExt cx="921986" cy="228854"/>
          </a:xfrm>
        </p:grpSpPr>
        <p:sp>
          <p:nvSpPr>
            <p:cNvPr id="1269" name="Google Shape;1269;p6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64"/>
          <p:cNvGrpSpPr/>
          <p:nvPr/>
        </p:nvGrpSpPr>
        <p:grpSpPr>
          <a:xfrm>
            <a:off x="1005985" y="2656004"/>
            <a:ext cx="792421" cy="269941"/>
            <a:chOff x="1046767" y="4756633"/>
            <a:chExt cx="859646" cy="292841"/>
          </a:xfrm>
        </p:grpSpPr>
        <p:sp>
          <p:nvSpPr>
            <p:cNvPr id="1272" name="Google Shape;1272;p6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 name="Google Shape;1275;p64"/>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4"/>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4"/>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4"/>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 name="Google Shape;1279;p64"/>
          <p:cNvGrpSpPr/>
          <p:nvPr/>
        </p:nvGrpSpPr>
        <p:grpSpPr>
          <a:xfrm>
            <a:off x="7141841" y="2550562"/>
            <a:ext cx="166473" cy="141497"/>
            <a:chOff x="4660325" y="1866850"/>
            <a:chExt cx="68350" cy="58100"/>
          </a:xfrm>
        </p:grpSpPr>
        <p:sp>
          <p:nvSpPr>
            <p:cNvPr id="1280" name="Google Shape;1280;p6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64"/>
          <p:cNvGrpSpPr/>
          <p:nvPr/>
        </p:nvGrpSpPr>
        <p:grpSpPr>
          <a:xfrm>
            <a:off x="7451186" y="2576286"/>
            <a:ext cx="162515" cy="90049"/>
            <a:chOff x="4791775" y="1877500"/>
            <a:chExt cx="66725" cy="36975"/>
          </a:xfrm>
        </p:grpSpPr>
        <p:sp>
          <p:nvSpPr>
            <p:cNvPr id="1283" name="Google Shape;1283;p6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64"/>
          <p:cNvGrpSpPr/>
          <p:nvPr/>
        </p:nvGrpSpPr>
        <p:grpSpPr>
          <a:xfrm>
            <a:off x="7772899" y="2576286"/>
            <a:ext cx="144979" cy="90049"/>
            <a:chOff x="4923925" y="1877500"/>
            <a:chExt cx="59525" cy="36975"/>
          </a:xfrm>
        </p:grpSpPr>
        <p:sp>
          <p:nvSpPr>
            <p:cNvPr id="1286" name="Google Shape;1286;p6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64"/>
          <p:cNvGrpSpPr/>
          <p:nvPr/>
        </p:nvGrpSpPr>
        <p:grpSpPr>
          <a:xfrm>
            <a:off x="8067390" y="2558477"/>
            <a:ext cx="141447" cy="125667"/>
            <a:chOff x="5058450" y="1870100"/>
            <a:chExt cx="58075" cy="51600"/>
          </a:xfrm>
        </p:grpSpPr>
        <p:sp>
          <p:nvSpPr>
            <p:cNvPr id="1289" name="Google Shape;1289;p6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64"/>
          <p:cNvGrpSpPr/>
          <p:nvPr/>
        </p:nvGrpSpPr>
        <p:grpSpPr>
          <a:xfrm>
            <a:off x="7481905" y="2980885"/>
            <a:ext cx="101077" cy="107645"/>
            <a:chOff x="4811425" y="2065025"/>
            <a:chExt cx="41500" cy="44200"/>
          </a:xfrm>
        </p:grpSpPr>
        <p:sp>
          <p:nvSpPr>
            <p:cNvPr id="1292" name="Google Shape;1292;p6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64"/>
          <p:cNvGrpSpPr/>
          <p:nvPr/>
        </p:nvGrpSpPr>
        <p:grpSpPr>
          <a:xfrm>
            <a:off x="7774342" y="2981098"/>
            <a:ext cx="120867" cy="107218"/>
            <a:chOff x="4929875" y="2065025"/>
            <a:chExt cx="49625" cy="44025"/>
          </a:xfrm>
        </p:grpSpPr>
        <p:sp>
          <p:nvSpPr>
            <p:cNvPr id="1295" name="Google Shape;1295;p6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64"/>
          <p:cNvGrpSpPr/>
          <p:nvPr/>
        </p:nvGrpSpPr>
        <p:grpSpPr>
          <a:xfrm>
            <a:off x="8103011" y="2984112"/>
            <a:ext cx="70206" cy="101191"/>
            <a:chOff x="5083925" y="2066350"/>
            <a:chExt cx="28825" cy="41550"/>
          </a:xfrm>
        </p:grpSpPr>
        <p:sp>
          <p:nvSpPr>
            <p:cNvPr id="1298" name="Google Shape;1298;p6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64"/>
          <p:cNvGrpSpPr/>
          <p:nvPr/>
        </p:nvGrpSpPr>
        <p:grpSpPr>
          <a:xfrm>
            <a:off x="7134565" y="2999759"/>
            <a:ext cx="181026" cy="69896"/>
            <a:chOff x="4659775" y="2072775"/>
            <a:chExt cx="74325" cy="28700"/>
          </a:xfrm>
        </p:grpSpPr>
        <p:sp>
          <p:nvSpPr>
            <p:cNvPr id="1301" name="Google Shape;1301;p6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64"/>
          <p:cNvGrpSpPr/>
          <p:nvPr/>
        </p:nvGrpSpPr>
        <p:grpSpPr>
          <a:xfrm>
            <a:off x="8054421" y="2790324"/>
            <a:ext cx="167387" cy="89197"/>
            <a:chOff x="4662475" y="1976500"/>
            <a:chExt cx="68725" cy="36625"/>
          </a:xfrm>
        </p:grpSpPr>
        <p:sp>
          <p:nvSpPr>
            <p:cNvPr id="1305" name="Google Shape;1305;p6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 name="Google Shape;1308;p64"/>
          <p:cNvGrpSpPr/>
          <p:nvPr/>
        </p:nvGrpSpPr>
        <p:grpSpPr>
          <a:xfrm>
            <a:off x="7751326" y="2793764"/>
            <a:ext cx="166899" cy="82317"/>
            <a:chOff x="4920150" y="1977875"/>
            <a:chExt cx="68525" cy="33800"/>
          </a:xfrm>
        </p:grpSpPr>
        <p:sp>
          <p:nvSpPr>
            <p:cNvPr id="1309" name="Google Shape;1309;p6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 name="Google Shape;1312;p64"/>
          <p:cNvGrpSpPr/>
          <p:nvPr/>
        </p:nvGrpSpPr>
        <p:grpSpPr>
          <a:xfrm>
            <a:off x="7162483" y="3197682"/>
            <a:ext cx="125190" cy="127859"/>
            <a:chOff x="4676550" y="2160575"/>
            <a:chExt cx="51400" cy="52500"/>
          </a:xfrm>
        </p:grpSpPr>
        <p:sp>
          <p:nvSpPr>
            <p:cNvPr id="1313" name="Google Shape;1313;p6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64"/>
          <p:cNvGrpSpPr/>
          <p:nvPr/>
        </p:nvGrpSpPr>
        <p:grpSpPr>
          <a:xfrm>
            <a:off x="7459741" y="3204714"/>
            <a:ext cx="145405" cy="113794"/>
            <a:chOff x="4768325" y="2163475"/>
            <a:chExt cx="59700" cy="46725"/>
          </a:xfrm>
        </p:grpSpPr>
        <p:sp>
          <p:nvSpPr>
            <p:cNvPr id="1317" name="Google Shape;1317;p6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9" name="Google Shape;1319;p64"/>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4"/>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4"/>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4"/>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4"/>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4"/>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 name="Google Shape;1325;p64"/>
          <p:cNvGrpSpPr/>
          <p:nvPr/>
        </p:nvGrpSpPr>
        <p:grpSpPr>
          <a:xfrm>
            <a:off x="7476059" y="3459808"/>
            <a:ext cx="112768" cy="106853"/>
            <a:chOff x="4768575" y="2253950"/>
            <a:chExt cx="46300" cy="43875"/>
          </a:xfrm>
        </p:grpSpPr>
        <p:sp>
          <p:nvSpPr>
            <p:cNvPr id="1326" name="Google Shape;1326;p6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 name="Google Shape;1328;p64"/>
          <p:cNvGrpSpPr/>
          <p:nvPr/>
        </p:nvGrpSpPr>
        <p:grpSpPr>
          <a:xfrm>
            <a:off x="7775682" y="3948834"/>
            <a:ext cx="118187" cy="146246"/>
            <a:chOff x="4960900" y="2433225"/>
            <a:chExt cx="48525" cy="60050"/>
          </a:xfrm>
        </p:grpSpPr>
        <p:sp>
          <p:nvSpPr>
            <p:cNvPr id="1329" name="Google Shape;1329;p6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64"/>
          <p:cNvGrpSpPr/>
          <p:nvPr/>
        </p:nvGrpSpPr>
        <p:grpSpPr>
          <a:xfrm>
            <a:off x="7464247" y="4212895"/>
            <a:ext cx="136394" cy="143810"/>
            <a:chOff x="4854075" y="2527625"/>
            <a:chExt cx="56000" cy="59050"/>
          </a:xfrm>
        </p:grpSpPr>
        <p:sp>
          <p:nvSpPr>
            <p:cNvPr id="1332" name="Google Shape;1332;p6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4" name="Google Shape;1334;p64"/>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4"/>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4"/>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 name="Google Shape;1337;p64"/>
          <p:cNvGrpSpPr/>
          <p:nvPr/>
        </p:nvGrpSpPr>
        <p:grpSpPr>
          <a:xfrm>
            <a:off x="8088458" y="3676639"/>
            <a:ext cx="99312" cy="160797"/>
            <a:chOff x="5059700" y="2334775"/>
            <a:chExt cx="40775" cy="66025"/>
          </a:xfrm>
        </p:grpSpPr>
        <p:sp>
          <p:nvSpPr>
            <p:cNvPr id="1338" name="Google Shape;1338;p6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64"/>
          <p:cNvGrpSpPr/>
          <p:nvPr/>
        </p:nvGrpSpPr>
        <p:grpSpPr>
          <a:xfrm>
            <a:off x="8045622" y="3941771"/>
            <a:ext cx="184984" cy="160371"/>
            <a:chOff x="5037700" y="2430325"/>
            <a:chExt cx="75950" cy="65850"/>
          </a:xfrm>
        </p:grpSpPr>
        <p:sp>
          <p:nvSpPr>
            <p:cNvPr id="1348" name="Google Shape;1348;p6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64"/>
          <p:cNvGrpSpPr/>
          <p:nvPr/>
        </p:nvGrpSpPr>
        <p:grpSpPr>
          <a:xfrm>
            <a:off x="7465128" y="3708223"/>
            <a:ext cx="173014" cy="97629"/>
            <a:chOff x="4756975" y="2341800"/>
            <a:chExt cx="91975" cy="51925"/>
          </a:xfrm>
        </p:grpSpPr>
        <p:sp>
          <p:nvSpPr>
            <p:cNvPr id="1351" name="Google Shape;1351;p6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64"/>
          <p:cNvGrpSpPr/>
          <p:nvPr/>
        </p:nvGrpSpPr>
        <p:grpSpPr>
          <a:xfrm>
            <a:off x="7732065" y="4196920"/>
            <a:ext cx="212497" cy="175761"/>
            <a:chOff x="4943575" y="2516350"/>
            <a:chExt cx="98675" cy="81700"/>
          </a:xfrm>
        </p:grpSpPr>
        <p:sp>
          <p:nvSpPr>
            <p:cNvPr id="1372" name="Google Shape;1372;p6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 name="Google Shape;1450;p64"/>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4"/>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4"/>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4"/>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57"/>
        <p:cNvGrpSpPr/>
        <p:nvPr/>
      </p:nvGrpSpPr>
      <p:grpSpPr>
        <a:xfrm>
          <a:off x="0" y="0"/>
          <a:ext cx="0" cy="0"/>
          <a:chOff x="0" y="0"/>
          <a:chExt cx="0" cy="0"/>
        </a:xfrm>
      </p:grpSpPr>
      <p:grpSp>
        <p:nvGrpSpPr>
          <p:cNvPr id="1458" name="Google Shape;1458;p65"/>
          <p:cNvGrpSpPr/>
          <p:nvPr/>
        </p:nvGrpSpPr>
        <p:grpSpPr>
          <a:xfrm>
            <a:off x="3642951" y="1176740"/>
            <a:ext cx="2078182" cy="1366558"/>
            <a:chOff x="235800" y="830650"/>
            <a:chExt cx="6978450" cy="4588844"/>
          </a:xfrm>
        </p:grpSpPr>
        <p:sp>
          <p:nvSpPr>
            <p:cNvPr id="1459" name="Google Shape;1459;p6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5"/>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65"/>
          <p:cNvGrpSpPr/>
          <p:nvPr/>
        </p:nvGrpSpPr>
        <p:grpSpPr>
          <a:xfrm>
            <a:off x="738454" y="3007842"/>
            <a:ext cx="2622876" cy="1333540"/>
            <a:chOff x="238125" y="1038125"/>
            <a:chExt cx="7146800" cy="3633625"/>
          </a:xfrm>
        </p:grpSpPr>
        <p:sp>
          <p:nvSpPr>
            <p:cNvPr id="1466" name="Google Shape;1466;p6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65"/>
          <p:cNvGrpSpPr/>
          <p:nvPr/>
        </p:nvGrpSpPr>
        <p:grpSpPr>
          <a:xfrm>
            <a:off x="5961311" y="1231136"/>
            <a:ext cx="2435960" cy="1297725"/>
            <a:chOff x="233350" y="949250"/>
            <a:chExt cx="7137300" cy="3802300"/>
          </a:xfrm>
        </p:grpSpPr>
        <p:sp>
          <p:nvSpPr>
            <p:cNvPr id="3039" name="Google Shape;3039;p6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0" name="Google Shape;3090;p65"/>
          <p:cNvGrpSpPr/>
          <p:nvPr/>
        </p:nvGrpSpPr>
        <p:grpSpPr>
          <a:xfrm>
            <a:off x="7714435" y="3194726"/>
            <a:ext cx="104231" cy="320340"/>
            <a:chOff x="7564426" y="3224343"/>
            <a:chExt cx="119985" cy="368801"/>
          </a:xfrm>
        </p:grpSpPr>
        <p:sp>
          <p:nvSpPr>
            <p:cNvPr id="3091" name="Google Shape;3091;p6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65"/>
          <p:cNvGrpSpPr/>
          <p:nvPr/>
        </p:nvGrpSpPr>
        <p:grpSpPr>
          <a:xfrm>
            <a:off x="7413923" y="3188827"/>
            <a:ext cx="189489" cy="332132"/>
            <a:chOff x="8370831" y="3202002"/>
            <a:chExt cx="218129" cy="382376"/>
          </a:xfrm>
        </p:grpSpPr>
        <p:sp>
          <p:nvSpPr>
            <p:cNvPr id="3094" name="Google Shape;3094;p6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6" name="Google Shape;3096;p65"/>
          <p:cNvGrpSpPr/>
          <p:nvPr/>
        </p:nvGrpSpPr>
        <p:grpSpPr>
          <a:xfrm>
            <a:off x="8137312" y="3599959"/>
            <a:ext cx="309429" cy="267000"/>
            <a:chOff x="6742064" y="3750480"/>
            <a:chExt cx="399315" cy="344560"/>
          </a:xfrm>
        </p:grpSpPr>
        <p:sp>
          <p:nvSpPr>
            <p:cNvPr id="3097" name="Google Shape;3097;p6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65"/>
          <p:cNvGrpSpPr/>
          <p:nvPr/>
        </p:nvGrpSpPr>
        <p:grpSpPr>
          <a:xfrm>
            <a:off x="7676331" y="3951006"/>
            <a:ext cx="180437" cy="281608"/>
            <a:chOff x="7248525" y="3739696"/>
            <a:chExt cx="230531" cy="359790"/>
          </a:xfrm>
        </p:grpSpPr>
        <p:sp>
          <p:nvSpPr>
            <p:cNvPr id="3100" name="Google Shape;3100;p6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2" name="Google Shape;3102;p65"/>
          <p:cNvGrpSpPr/>
          <p:nvPr/>
        </p:nvGrpSpPr>
        <p:grpSpPr>
          <a:xfrm>
            <a:off x="7922251" y="3594231"/>
            <a:ext cx="162896" cy="278710"/>
            <a:chOff x="7601242" y="3729267"/>
            <a:chExt cx="222566" cy="380803"/>
          </a:xfrm>
        </p:grpSpPr>
        <p:sp>
          <p:nvSpPr>
            <p:cNvPr id="3103" name="Google Shape;3103;p6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5" name="Google Shape;3105;p65"/>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6" name="Google Shape;3106;p65"/>
          <p:cNvGrpSpPr/>
          <p:nvPr/>
        </p:nvGrpSpPr>
        <p:grpSpPr>
          <a:xfrm>
            <a:off x="7411896" y="3595371"/>
            <a:ext cx="193543" cy="275990"/>
            <a:chOff x="8304647" y="3738687"/>
            <a:chExt cx="225076" cy="320956"/>
          </a:xfrm>
        </p:grpSpPr>
        <p:sp>
          <p:nvSpPr>
            <p:cNvPr id="3107" name="Google Shape;3107;p6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65"/>
          <p:cNvGrpSpPr/>
          <p:nvPr/>
        </p:nvGrpSpPr>
        <p:grpSpPr>
          <a:xfrm>
            <a:off x="7684389" y="3595371"/>
            <a:ext cx="178492" cy="275990"/>
            <a:chOff x="8615101" y="3738687"/>
            <a:chExt cx="207573" cy="320956"/>
          </a:xfrm>
        </p:grpSpPr>
        <p:sp>
          <p:nvSpPr>
            <p:cNvPr id="3111" name="Google Shape;3111;p6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4" name="Google Shape;3114;p65"/>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5" name="Google Shape;3115;p65"/>
          <p:cNvGrpSpPr/>
          <p:nvPr/>
        </p:nvGrpSpPr>
        <p:grpSpPr>
          <a:xfrm>
            <a:off x="7909920" y="3998032"/>
            <a:ext cx="187557" cy="187557"/>
            <a:chOff x="8565775" y="671075"/>
            <a:chExt cx="441000" cy="441000"/>
          </a:xfrm>
        </p:grpSpPr>
        <p:sp>
          <p:nvSpPr>
            <p:cNvPr id="3116" name="Google Shape;3116;p6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8" name="Google Shape;3118;p65"/>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5"/>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5"/>
          <p:cNvSpPr/>
          <p:nvPr/>
        </p:nvSpPr>
        <p:spPr>
          <a:xfrm>
            <a:off x="4118613" y="3812755"/>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5"/>
          <p:cNvSpPr/>
          <p:nvPr/>
        </p:nvSpPr>
        <p:spPr>
          <a:xfrm>
            <a:off x="3581441" y="3228118"/>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5"/>
          <p:cNvSpPr/>
          <p:nvPr/>
        </p:nvSpPr>
        <p:spPr>
          <a:xfrm>
            <a:off x="4194251" y="38867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5"/>
          <p:cNvSpPr/>
          <p:nvPr/>
        </p:nvSpPr>
        <p:spPr>
          <a:xfrm>
            <a:off x="4194251" y="3846244"/>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5"/>
          <p:cNvSpPr/>
          <p:nvPr/>
        </p:nvSpPr>
        <p:spPr>
          <a:xfrm>
            <a:off x="4198057" y="38829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5"/>
          <p:cNvSpPr/>
          <p:nvPr/>
        </p:nvSpPr>
        <p:spPr>
          <a:xfrm>
            <a:off x="4263990" y="39669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5"/>
          <p:cNvSpPr/>
          <p:nvPr/>
        </p:nvSpPr>
        <p:spPr>
          <a:xfrm>
            <a:off x="4288245" y="3963173"/>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5"/>
          <p:cNvSpPr/>
          <p:nvPr/>
        </p:nvSpPr>
        <p:spPr>
          <a:xfrm>
            <a:off x="4288245" y="3963173"/>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5"/>
          <p:cNvSpPr/>
          <p:nvPr/>
        </p:nvSpPr>
        <p:spPr>
          <a:xfrm>
            <a:off x="4292052" y="39333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5"/>
          <p:cNvSpPr/>
          <p:nvPr/>
        </p:nvSpPr>
        <p:spPr>
          <a:xfrm>
            <a:off x="4187778" y="3963173"/>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5"/>
          <p:cNvSpPr/>
          <p:nvPr/>
        </p:nvSpPr>
        <p:spPr>
          <a:xfrm>
            <a:off x="4211656" y="3963173"/>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5"/>
          <p:cNvSpPr/>
          <p:nvPr/>
        </p:nvSpPr>
        <p:spPr>
          <a:xfrm>
            <a:off x="4263990" y="40823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5"/>
          <p:cNvSpPr/>
          <p:nvPr/>
        </p:nvSpPr>
        <p:spPr>
          <a:xfrm>
            <a:off x="4183311" y="41435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5"/>
          <p:cNvSpPr/>
          <p:nvPr/>
        </p:nvSpPr>
        <p:spPr>
          <a:xfrm>
            <a:off x="4187015" y="4080676"/>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5"/>
          <p:cNvSpPr/>
          <p:nvPr/>
        </p:nvSpPr>
        <p:spPr>
          <a:xfrm>
            <a:off x="4267222" y="40823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5"/>
          <p:cNvSpPr/>
          <p:nvPr/>
        </p:nvSpPr>
        <p:spPr>
          <a:xfrm>
            <a:off x="4165229" y="42106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5"/>
          <p:cNvSpPr/>
          <p:nvPr/>
        </p:nvSpPr>
        <p:spPr>
          <a:xfrm>
            <a:off x="4167415" y="42014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5"/>
          <p:cNvSpPr/>
          <p:nvPr/>
        </p:nvSpPr>
        <p:spPr>
          <a:xfrm>
            <a:off x="4142586" y="38867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5"/>
          <p:cNvSpPr/>
          <p:nvPr/>
        </p:nvSpPr>
        <p:spPr>
          <a:xfrm>
            <a:off x="4211656" y="3963173"/>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5"/>
          <p:cNvSpPr/>
          <p:nvPr/>
        </p:nvSpPr>
        <p:spPr>
          <a:xfrm>
            <a:off x="4183114" y="40823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5"/>
          <p:cNvSpPr/>
          <p:nvPr/>
        </p:nvSpPr>
        <p:spPr>
          <a:xfrm>
            <a:off x="3618548" y="32332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5"/>
          <p:cNvSpPr/>
          <p:nvPr/>
        </p:nvSpPr>
        <p:spPr>
          <a:xfrm>
            <a:off x="3583345" y="3297094"/>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5"/>
          <p:cNvSpPr/>
          <p:nvPr/>
        </p:nvSpPr>
        <p:spPr>
          <a:xfrm>
            <a:off x="3666596" y="3298140"/>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5"/>
          <p:cNvSpPr/>
          <p:nvPr/>
        </p:nvSpPr>
        <p:spPr>
          <a:xfrm>
            <a:off x="3743468" y="33098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5"/>
          <p:cNvSpPr/>
          <p:nvPr/>
        </p:nvSpPr>
        <p:spPr>
          <a:xfrm>
            <a:off x="3665361" y="3297094"/>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5"/>
          <p:cNvSpPr/>
          <p:nvPr/>
        </p:nvSpPr>
        <p:spPr>
          <a:xfrm>
            <a:off x="3665361" y="32564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5"/>
          <p:cNvSpPr/>
          <p:nvPr/>
        </p:nvSpPr>
        <p:spPr>
          <a:xfrm>
            <a:off x="3852218" y="32564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5"/>
          <p:cNvSpPr/>
          <p:nvPr/>
        </p:nvSpPr>
        <p:spPr>
          <a:xfrm>
            <a:off x="3777909" y="33098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5"/>
          <p:cNvSpPr/>
          <p:nvPr/>
        </p:nvSpPr>
        <p:spPr>
          <a:xfrm>
            <a:off x="3801984" y="33709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5"/>
          <p:cNvSpPr/>
          <p:nvPr/>
        </p:nvSpPr>
        <p:spPr>
          <a:xfrm>
            <a:off x="3777909" y="32564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5"/>
          <p:cNvSpPr/>
          <p:nvPr/>
        </p:nvSpPr>
        <p:spPr>
          <a:xfrm>
            <a:off x="3852218" y="33709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5"/>
          <p:cNvSpPr/>
          <p:nvPr/>
        </p:nvSpPr>
        <p:spPr>
          <a:xfrm>
            <a:off x="3907587" y="33496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5"/>
          <p:cNvSpPr/>
          <p:nvPr/>
        </p:nvSpPr>
        <p:spPr>
          <a:xfrm>
            <a:off x="3948210" y="33009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5"/>
          <p:cNvSpPr/>
          <p:nvPr/>
        </p:nvSpPr>
        <p:spPr>
          <a:xfrm>
            <a:off x="3852218" y="33496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5"/>
          <p:cNvSpPr/>
          <p:nvPr/>
        </p:nvSpPr>
        <p:spPr>
          <a:xfrm>
            <a:off x="3948210" y="33496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5"/>
          <p:cNvSpPr/>
          <p:nvPr/>
        </p:nvSpPr>
        <p:spPr>
          <a:xfrm>
            <a:off x="3990453" y="33709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5"/>
          <p:cNvSpPr/>
          <p:nvPr/>
        </p:nvSpPr>
        <p:spPr>
          <a:xfrm>
            <a:off x="3839846" y="34859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5"/>
          <p:cNvSpPr/>
          <p:nvPr/>
        </p:nvSpPr>
        <p:spPr>
          <a:xfrm>
            <a:off x="3970287" y="34859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5"/>
          <p:cNvSpPr/>
          <p:nvPr/>
        </p:nvSpPr>
        <p:spPr>
          <a:xfrm>
            <a:off x="3876285" y="35849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5"/>
          <p:cNvSpPr/>
          <p:nvPr/>
        </p:nvSpPr>
        <p:spPr>
          <a:xfrm>
            <a:off x="3839185" y="34471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5"/>
          <p:cNvSpPr/>
          <p:nvPr/>
        </p:nvSpPr>
        <p:spPr>
          <a:xfrm>
            <a:off x="3907587" y="34471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5"/>
          <p:cNvSpPr/>
          <p:nvPr/>
        </p:nvSpPr>
        <p:spPr>
          <a:xfrm>
            <a:off x="3997020" y="3434000"/>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5"/>
          <p:cNvSpPr/>
          <p:nvPr/>
        </p:nvSpPr>
        <p:spPr>
          <a:xfrm>
            <a:off x="4129836" y="3434000"/>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5"/>
          <p:cNvSpPr/>
          <p:nvPr/>
        </p:nvSpPr>
        <p:spPr>
          <a:xfrm>
            <a:off x="3991310" y="34832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5"/>
          <p:cNvSpPr/>
          <p:nvPr/>
        </p:nvSpPr>
        <p:spPr>
          <a:xfrm>
            <a:off x="3991310" y="34832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5"/>
          <p:cNvSpPr/>
          <p:nvPr/>
        </p:nvSpPr>
        <p:spPr>
          <a:xfrm>
            <a:off x="3991310" y="34832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5"/>
          <p:cNvSpPr/>
          <p:nvPr/>
        </p:nvSpPr>
        <p:spPr>
          <a:xfrm>
            <a:off x="3970287" y="35849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5"/>
          <p:cNvSpPr/>
          <p:nvPr/>
        </p:nvSpPr>
        <p:spPr>
          <a:xfrm>
            <a:off x="3970287" y="35849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5"/>
          <p:cNvSpPr/>
          <p:nvPr/>
        </p:nvSpPr>
        <p:spPr>
          <a:xfrm>
            <a:off x="3960007" y="3727986"/>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5"/>
          <p:cNvSpPr/>
          <p:nvPr/>
        </p:nvSpPr>
        <p:spPr>
          <a:xfrm>
            <a:off x="4011861" y="3727986"/>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5"/>
          <p:cNvSpPr/>
          <p:nvPr/>
        </p:nvSpPr>
        <p:spPr>
          <a:xfrm>
            <a:off x="4059531" y="37317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5"/>
          <p:cNvSpPr/>
          <p:nvPr/>
        </p:nvSpPr>
        <p:spPr>
          <a:xfrm>
            <a:off x="4059437" y="37968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5"/>
          <p:cNvSpPr/>
          <p:nvPr/>
        </p:nvSpPr>
        <p:spPr>
          <a:xfrm>
            <a:off x="4102152" y="38117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5"/>
          <p:cNvSpPr/>
          <p:nvPr/>
        </p:nvSpPr>
        <p:spPr>
          <a:xfrm>
            <a:off x="3839185" y="35362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5"/>
          <p:cNvSpPr/>
          <p:nvPr/>
        </p:nvSpPr>
        <p:spPr>
          <a:xfrm>
            <a:off x="4128413" y="3337811"/>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5"/>
          <p:cNvSpPr/>
          <p:nvPr/>
        </p:nvSpPr>
        <p:spPr>
          <a:xfrm>
            <a:off x="4154863" y="3337811"/>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5"/>
          <p:cNvSpPr/>
          <p:nvPr/>
        </p:nvSpPr>
        <p:spPr>
          <a:xfrm>
            <a:off x="3856024" y="30257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5"/>
          <p:cNvSpPr/>
          <p:nvPr/>
        </p:nvSpPr>
        <p:spPr>
          <a:xfrm>
            <a:off x="3852218" y="31163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5"/>
          <p:cNvSpPr/>
          <p:nvPr/>
        </p:nvSpPr>
        <p:spPr>
          <a:xfrm>
            <a:off x="3923954" y="31470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5"/>
          <p:cNvSpPr/>
          <p:nvPr/>
        </p:nvSpPr>
        <p:spPr>
          <a:xfrm>
            <a:off x="4007197" y="3104905"/>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5"/>
          <p:cNvSpPr/>
          <p:nvPr/>
        </p:nvSpPr>
        <p:spPr>
          <a:xfrm>
            <a:off x="4115664" y="30257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5"/>
          <p:cNvSpPr/>
          <p:nvPr/>
        </p:nvSpPr>
        <p:spPr>
          <a:xfrm>
            <a:off x="4132880" y="30257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5"/>
          <p:cNvSpPr/>
          <p:nvPr/>
        </p:nvSpPr>
        <p:spPr>
          <a:xfrm>
            <a:off x="3963720" y="31864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5"/>
          <p:cNvSpPr/>
          <p:nvPr/>
        </p:nvSpPr>
        <p:spPr>
          <a:xfrm>
            <a:off x="4071038" y="32149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5"/>
          <p:cNvSpPr/>
          <p:nvPr/>
        </p:nvSpPr>
        <p:spPr>
          <a:xfrm>
            <a:off x="4051155" y="3156287"/>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5"/>
          <p:cNvSpPr/>
          <p:nvPr/>
        </p:nvSpPr>
        <p:spPr>
          <a:xfrm>
            <a:off x="3987795" y="3190248"/>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5"/>
          <p:cNvSpPr/>
          <p:nvPr/>
        </p:nvSpPr>
        <p:spPr>
          <a:xfrm>
            <a:off x="3966480" y="32047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5"/>
          <p:cNvSpPr/>
          <p:nvPr/>
        </p:nvSpPr>
        <p:spPr>
          <a:xfrm>
            <a:off x="4119470" y="32153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5"/>
          <p:cNvSpPr/>
          <p:nvPr/>
        </p:nvSpPr>
        <p:spPr>
          <a:xfrm>
            <a:off x="4141634" y="32225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5"/>
          <p:cNvSpPr/>
          <p:nvPr/>
        </p:nvSpPr>
        <p:spPr>
          <a:xfrm>
            <a:off x="4183971" y="32225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5"/>
          <p:cNvSpPr/>
          <p:nvPr/>
        </p:nvSpPr>
        <p:spPr>
          <a:xfrm>
            <a:off x="4257422" y="30220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5"/>
          <p:cNvSpPr/>
          <p:nvPr/>
        </p:nvSpPr>
        <p:spPr>
          <a:xfrm>
            <a:off x="4270549" y="30428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5"/>
          <p:cNvSpPr/>
          <p:nvPr/>
        </p:nvSpPr>
        <p:spPr>
          <a:xfrm>
            <a:off x="4333060" y="31125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5"/>
          <p:cNvSpPr/>
          <p:nvPr/>
        </p:nvSpPr>
        <p:spPr>
          <a:xfrm>
            <a:off x="4362931" y="30220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5"/>
          <p:cNvSpPr/>
          <p:nvPr/>
        </p:nvSpPr>
        <p:spPr>
          <a:xfrm>
            <a:off x="4336867" y="31125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5"/>
          <p:cNvSpPr/>
          <p:nvPr/>
        </p:nvSpPr>
        <p:spPr>
          <a:xfrm>
            <a:off x="4333060" y="30220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5"/>
          <p:cNvSpPr/>
          <p:nvPr/>
        </p:nvSpPr>
        <p:spPr>
          <a:xfrm>
            <a:off x="4257517" y="31125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5"/>
          <p:cNvSpPr/>
          <p:nvPr/>
        </p:nvSpPr>
        <p:spPr>
          <a:xfrm>
            <a:off x="4313744" y="32111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5"/>
          <p:cNvSpPr/>
          <p:nvPr/>
        </p:nvSpPr>
        <p:spPr>
          <a:xfrm>
            <a:off x="4359125" y="32111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5"/>
          <p:cNvSpPr/>
          <p:nvPr/>
        </p:nvSpPr>
        <p:spPr>
          <a:xfrm>
            <a:off x="4324023" y="32111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5"/>
          <p:cNvSpPr/>
          <p:nvPr/>
        </p:nvSpPr>
        <p:spPr>
          <a:xfrm>
            <a:off x="4257517" y="31536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5"/>
          <p:cNvSpPr/>
          <p:nvPr/>
        </p:nvSpPr>
        <p:spPr>
          <a:xfrm>
            <a:off x="4359125" y="3129837"/>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5"/>
          <p:cNvSpPr/>
          <p:nvPr/>
        </p:nvSpPr>
        <p:spPr>
          <a:xfrm>
            <a:off x="4422965" y="31330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5"/>
          <p:cNvSpPr/>
          <p:nvPr/>
        </p:nvSpPr>
        <p:spPr>
          <a:xfrm>
            <a:off x="4359125" y="32111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5"/>
          <p:cNvSpPr/>
          <p:nvPr/>
        </p:nvSpPr>
        <p:spPr>
          <a:xfrm>
            <a:off x="4464830" y="3166653"/>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5"/>
          <p:cNvSpPr/>
          <p:nvPr/>
        </p:nvSpPr>
        <p:spPr>
          <a:xfrm>
            <a:off x="4423256" y="3047632"/>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5"/>
          <p:cNvSpPr/>
          <p:nvPr/>
        </p:nvSpPr>
        <p:spPr>
          <a:xfrm>
            <a:off x="4423256" y="31325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5"/>
          <p:cNvSpPr/>
          <p:nvPr/>
        </p:nvSpPr>
        <p:spPr>
          <a:xfrm>
            <a:off x="4542749" y="35956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5"/>
          <p:cNvSpPr/>
          <p:nvPr/>
        </p:nvSpPr>
        <p:spPr>
          <a:xfrm>
            <a:off x="4553886" y="36817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5"/>
          <p:cNvSpPr/>
          <p:nvPr/>
        </p:nvSpPr>
        <p:spPr>
          <a:xfrm>
            <a:off x="4646834" y="35956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5"/>
          <p:cNvSpPr/>
          <p:nvPr/>
        </p:nvSpPr>
        <p:spPr>
          <a:xfrm>
            <a:off x="4680418" y="35956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5"/>
          <p:cNvSpPr/>
          <p:nvPr/>
        </p:nvSpPr>
        <p:spPr>
          <a:xfrm>
            <a:off x="4776701" y="36379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5"/>
          <p:cNvSpPr/>
          <p:nvPr/>
        </p:nvSpPr>
        <p:spPr>
          <a:xfrm>
            <a:off x="4751392" y="36379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5"/>
          <p:cNvSpPr/>
          <p:nvPr/>
        </p:nvSpPr>
        <p:spPr>
          <a:xfrm>
            <a:off x="4752060" y="37986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5"/>
          <p:cNvSpPr/>
          <p:nvPr/>
        </p:nvSpPr>
        <p:spPr>
          <a:xfrm>
            <a:off x="4809624" y="3777268"/>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5"/>
          <p:cNvSpPr/>
          <p:nvPr/>
        </p:nvSpPr>
        <p:spPr>
          <a:xfrm>
            <a:off x="4751494" y="3776796"/>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5"/>
          <p:cNvSpPr/>
          <p:nvPr/>
        </p:nvSpPr>
        <p:spPr>
          <a:xfrm>
            <a:off x="4646834" y="37734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5"/>
          <p:cNvSpPr/>
          <p:nvPr/>
        </p:nvSpPr>
        <p:spPr>
          <a:xfrm>
            <a:off x="4634565" y="37734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5"/>
          <p:cNvSpPr/>
          <p:nvPr/>
        </p:nvSpPr>
        <p:spPr>
          <a:xfrm>
            <a:off x="4547413" y="37734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5"/>
          <p:cNvSpPr/>
          <p:nvPr/>
        </p:nvSpPr>
        <p:spPr>
          <a:xfrm>
            <a:off x="4646834" y="37734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5"/>
          <p:cNvSpPr/>
          <p:nvPr/>
        </p:nvSpPr>
        <p:spPr>
          <a:xfrm>
            <a:off x="4697162" y="37986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5"/>
          <p:cNvSpPr/>
          <p:nvPr/>
        </p:nvSpPr>
        <p:spPr>
          <a:xfrm>
            <a:off x="4725138" y="37981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5"/>
          <p:cNvSpPr/>
          <p:nvPr/>
        </p:nvSpPr>
        <p:spPr>
          <a:xfrm>
            <a:off x="4716668" y="39094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5"/>
          <p:cNvSpPr/>
          <p:nvPr/>
        </p:nvSpPr>
        <p:spPr>
          <a:xfrm>
            <a:off x="4810576" y="37616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5"/>
          <p:cNvSpPr/>
          <p:nvPr/>
        </p:nvSpPr>
        <p:spPr>
          <a:xfrm>
            <a:off x="4820847" y="37630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5"/>
          <p:cNvSpPr/>
          <p:nvPr/>
        </p:nvSpPr>
        <p:spPr>
          <a:xfrm>
            <a:off x="4890775" y="37667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5"/>
          <p:cNvSpPr/>
          <p:nvPr/>
        </p:nvSpPr>
        <p:spPr>
          <a:xfrm>
            <a:off x="4809624" y="38961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5"/>
          <p:cNvSpPr/>
          <p:nvPr/>
        </p:nvSpPr>
        <p:spPr>
          <a:xfrm>
            <a:off x="4809624" y="3905617"/>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5"/>
          <p:cNvSpPr/>
          <p:nvPr/>
        </p:nvSpPr>
        <p:spPr>
          <a:xfrm>
            <a:off x="4805817" y="3905617"/>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5"/>
          <p:cNvSpPr/>
          <p:nvPr/>
        </p:nvSpPr>
        <p:spPr>
          <a:xfrm>
            <a:off x="4805817" y="4066590"/>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5"/>
          <p:cNvSpPr/>
          <p:nvPr/>
        </p:nvSpPr>
        <p:spPr>
          <a:xfrm>
            <a:off x="4734364" y="4061926"/>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5"/>
          <p:cNvSpPr/>
          <p:nvPr/>
        </p:nvSpPr>
        <p:spPr>
          <a:xfrm>
            <a:off x="4805817" y="40336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5"/>
          <p:cNvSpPr/>
          <p:nvPr/>
        </p:nvSpPr>
        <p:spPr>
          <a:xfrm>
            <a:off x="4852528" y="3673851"/>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5"/>
          <p:cNvSpPr/>
          <p:nvPr/>
        </p:nvSpPr>
        <p:spPr>
          <a:xfrm>
            <a:off x="4553886" y="36108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5"/>
          <p:cNvSpPr/>
          <p:nvPr/>
        </p:nvSpPr>
        <p:spPr>
          <a:xfrm>
            <a:off x="4603923" y="3591937"/>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5"/>
          <p:cNvSpPr/>
          <p:nvPr/>
        </p:nvSpPr>
        <p:spPr>
          <a:xfrm>
            <a:off x="4581571" y="31470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5"/>
          <p:cNvSpPr/>
          <p:nvPr/>
        </p:nvSpPr>
        <p:spPr>
          <a:xfrm>
            <a:off x="4581571" y="3557685"/>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5"/>
          <p:cNvSpPr/>
          <p:nvPr/>
        </p:nvSpPr>
        <p:spPr>
          <a:xfrm>
            <a:off x="4588130" y="3532470"/>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5"/>
          <p:cNvSpPr/>
          <p:nvPr/>
        </p:nvSpPr>
        <p:spPr>
          <a:xfrm>
            <a:off x="4631804" y="34613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5"/>
          <p:cNvSpPr/>
          <p:nvPr/>
        </p:nvSpPr>
        <p:spPr>
          <a:xfrm>
            <a:off x="4670146" y="3460167"/>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5"/>
          <p:cNvSpPr/>
          <p:nvPr/>
        </p:nvSpPr>
        <p:spPr>
          <a:xfrm>
            <a:off x="4727230" y="3460167"/>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5"/>
          <p:cNvSpPr/>
          <p:nvPr/>
        </p:nvSpPr>
        <p:spPr>
          <a:xfrm>
            <a:off x="4746736" y="34639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5"/>
          <p:cNvSpPr/>
          <p:nvPr/>
        </p:nvSpPr>
        <p:spPr>
          <a:xfrm>
            <a:off x="4701826" y="34265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5"/>
          <p:cNvSpPr/>
          <p:nvPr/>
        </p:nvSpPr>
        <p:spPr>
          <a:xfrm>
            <a:off x="4668526" y="34452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5"/>
          <p:cNvSpPr/>
          <p:nvPr/>
        </p:nvSpPr>
        <p:spPr>
          <a:xfrm>
            <a:off x="4631804" y="34639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5"/>
          <p:cNvSpPr/>
          <p:nvPr/>
        </p:nvSpPr>
        <p:spPr>
          <a:xfrm>
            <a:off x="4776701" y="34063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5"/>
          <p:cNvSpPr/>
          <p:nvPr/>
        </p:nvSpPr>
        <p:spPr>
          <a:xfrm>
            <a:off x="4751392" y="34063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5"/>
          <p:cNvSpPr/>
          <p:nvPr/>
        </p:nvSpPr>
        <p:spPr>
          <a:xfrm>
            <a:off x="4744927" y="34575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5"/>
          <p:cNvSpPr/>
          <p:nvPr/>
        </p:nvSpPr>
        <p:spPr>
          <a:xfrm>
            <a:off x="4817230" y="34575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5"/>
          <p:cNvSpPr/>
          <p:nvPr/>
        </p:nvSpPr>
        <p:spPr>
          <a:xfrm>
            <a:off x="4843396" y="3410122"/>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5"/>
          <p:cNvSpPr/>
          <p:nvPr/>
        </p:nvSpPr>
        <p:spPr>
          <a:xfrm>
            <a:off x="4790976" y="34575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5"/>
          <p:cNvSpPr/>
          <p:nvPr/>
        </p:nvSpPr>
        <p:spPr>
          <a:xfrm>
            <a:off x="4893913" y="33073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5"/>
          <p:cNvSpPr/>
          <p:nvPr/>
        </p:nvSpPr>
        <p:spPr>
          <a:xfrm>
            <a:off x="4813431" y="33293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5"/>
          <p:cNvSpPr/>
          <p:nvPr/>
        </p:nvSpPr>
        <p:spPr>
          <a:xfrm>
            <a:off x="4813234" y="32499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5"/>
          <p:cNvSpPr/>
          <p:nvPr/>
        </p:nvSpPr>
        <p:spPr>
          <a:xfrm>
            <a:off x="4813234" y="33046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5"/>
          <p:cNvSpPr/>
          <p:nvPr/>
        </p:nvSpPr>
        <p:spPr>
          <a:xfrm>
            <a:off x="4753201" y="32499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5"/>
          <p:cNvSpPr/>
          <p:nvPr/>
        </p:nvSpPr>
        <p:spPr>
          <a:xfrm>
            <a:off x="4701826" y="33009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5"/>
          <p:cNvSpPr/>
          <p:nvPr/>
        </p:nvSpPr>
        <p:spPr>
          <a:xfrm>
            <a:off x="4673858" y="33009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5"/>
          <p:cNvSpPr/>
          <p:nvPr/>
        </p:nvSpPr>
        <p:spPr>
          <a:xfrm>
            <a:off x="4772895" y="32499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5"/>
          <p:cNvSpPr/>
          <p:nvPr/>
        </p:nvSpPr>
        <p:spPr>
          <a:xfrm>
            <a:off x="4917799" y="33514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5"/>
          <p:cNvSpPr/>
          <p:nvPr/>
        </p:nvSpPr>
        <p:spPr>
          <a:xfrm>
            <a:off x="4917508" y="3408596"/>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5"/>
          <p:cNvSpPr/>
          <p:nvPr/>
        </p:nvSpPr>
        <p:spPr>
          <a:xfrm>
            <a:off x="4916942" y="35297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5"/>
          <p:cNvSpPr/>
          <p:nvPr/>
        </p:nvSpPr>
        <p:spPr>
          <a:xfrm>
            <a:off x="5037292" y="34644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5"/>
          <p:cNvSpPr/>
          <p:nvPr/>
        </p:nvSpPr>
        <p:spPr>
          <a:xfrm>
            <a:off x="5064222" y="35297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5"/>
          <p:cNvSpPr/>
          <p:nvPr/>
        </p:nvSpPr>
        <p:spPr>
          <a:xfrm>
            <a:off x="5052133" y="3196241"/>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5"/>
          <p:cNvSpPr/>
          <p:nvPr/>
        </p:nvSpPr>
        <p:spPr>
          <a:xfrm>
            <a:off x="5023788" y="31470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5"/>
          <p:cNvSpPr/>
          <p:nvPr/>
        </p:nvSpPr>
        <p:spPr>
          <a:xfrm>
            <a:off x="5090955" y="34509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5"/>
          <p:cNvSpPr/>
          <p:nvPr/>
        </p:nvSpPr>
        <p:spPr>
          <a:xfrm>
            <a:off x="4869941" y="3410122"/>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5"/>
          <p:cNvSpPr/>
          <p:nvPr/>
        </p:nvSpPr>
        <p:spPr>
          <a:xfrm>
            <a:off x="4879741" y="36942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5"/>
          <p:cNvSpPr/>
          <p:nvPr/>
        </p:nvSpPr>
        <p:spPr>
          <a:xfrm>
            <a:off x="5064222" y="34509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5"/>
          <p:cNvSpPr/>
          <p:nvPr/>
        </p:nvSpPr>
        <p:spPr>
          <a:xfrm>
            <a:off x="5163832" y="34444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5"/>
          <p:cNvSpPr/>
          <p:nvPr/>
        </p:nvSpPr>
        <p:spPr>
          <a:xfrm>
            <a:off x="5090955" y="34509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5"/>
          <p:cNvSpPr/>
          <p:nvPr/>
        </p:nvSpPr>
        <p:spPr>
          <a:xfrm>
            <a:off x="4951100" y="35362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5"/>
          <p:cNvSpPr/>
          <p:nvPr/>
        </p:nvSpPr>
        <p:spPr>
          <a:xfrm>
            <a:off x="5316531" y="33275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5"/>
          <p:cNvSpPr/>
          <p:nvPr/>
        </p:nvSpPr>
        <p:spPr>
          <a:xfrm>
            <a:off x="5320338" y="3189776"/>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5"/>
          <p:cNvSpPr/>
          <p:nvPr/>
        </p:nvSpPr>
        <p:spPr>
          <a:xfrm>
            <a:off x="5316531" y="3430099"/>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5"/>
          <p:cNvSpPr/>
          <p:nvPr/>
        </p:nvSpPr>
        <p:spPr>
          <a:xfrm>
            <a:off x="5317483" y="34444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5"/>
          <p:cNvSpPr/>
          <p:nvPr/>
        </p:nvSpPr>
        <p:spPr>
          <a:xfrm>
            <a:off x="5170305" y="3564150"/>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5"/>
          <p:cNvSpPr/>
          <p:nvPr/>
        </p:nvSpPr>
        <p:spPr>
          <a:xfrm>
            <a:off x="5256686" y="36591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5"/>
          <p:cNvSpPr/>
          <p:nvPr/>
        </p:nvSpPr>
        <p:spPr>
          <a:xfrm>
            <a:off x="5090955" y="3603255"/>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5"/>
          <p:cNvSpPr/>
          <p:nvPr/>
        </p:nvSpPr>
        <p:spPr>
          <a:xfrm>
            <a:off x="5442788" y="32705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5"/>
          <p:cNvSpPr/>
          <p:nvPr/>
        </p:nvSpPr>
        <p:spPr>
          <a:xfrm>
            <a:off x="5453728" y="34262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5"/>
          <p:cNvSpPr/>
          <p:nvPr/>
        </p:nvSpPr>
        <p:spPr>
          <a:xfrm>
            <a:off x="5454200" y="34262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5"/>
          <p:cNvSpPr/>
          <p:nvPr/>
        </p:nvSpPr>
        <p:spPr>
          <a:xfrm>
            <a:off x="5335565" y="35771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5"/>
          <p:cNvSpPr/>
          <p:nvPr/>
        </p:nvSpPr>
        <p:spPr>
          <a:xfrm>
            <a:off x="5316531" y="34406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5"/>
          <p:cNvSpPr/>
          <p:nvPr/>
        </p:nvSpPr>
        <p:spPr>
          <a:xfrm>
            <a:off x="4876980" y="36515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5"/>
          <p:cNvSpPr/>
          <p:nvPr/>
        </p:nvSpPr>
        <p:spPr>
          <a:xfrm>
            <a:off x="4852528" y="36477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5"/>
          <p:cNvSpPr/>
          <p:nvPr/>
        </p:nvSpPr>
        <p:spPr>
          <a:xfrm>
            <a:off x="4880881" y="3532470"/>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5"/>
          <p:cNvSpPr/>
          <p:nvPr/>
        </p:nvSpPr>
        <p:spPr>
          <a:xfrm>
            <a:off x="4880881" y="3410122"/>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5"/>
          <p:cNvSpPr/>
          <p:nvPr/>
        </p:nvSpPr>
        <p:spPr>
          <a:xfrm>
            <a:off x="5283042" y="38961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5"/>
          <p:cNvSpPr/>
          <p:nvPr/>
        </p:nvSpPr>
        <p:spPr>
          <a:xfrm>
            <a:off x="5368865" y="39859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5"/>
          <p:cNvSpPr/>
          <p:nvPr/>
        </p:nvSpPr>
        <p:spPr>
          <a:xfrm>
            <a:off x="5465620" y="40684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5"/>
          <p:cNvSpPr/>
          <p:nvPr/>
        </p:nvSpPr>
        <p:spPr>
          <a:xfrm>
            <a:off x="5507289" y="39863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5"/>
          <p:cNvSpPr/>
          <p:nvPr/>
        </p:nvSpPr>
        <p:spPr>
          <a:xfrm>
            <a:off x="5465526" y="40843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5"/>
          <p:cNvSpPr/>
          <p:nvPr/>
        </p:nvSpPr>
        <p:spPr>
          <a:xfrm>
            <a:off x="5459438" y="41544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5"/>
          <p:cNvSpPr/>
          <p:nvPr/>
        </p:nvSpPr>
        <p:spPr>
          <a:xfrm>
            <a:off x="5368865" y="4077821"/>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5"/>
          <p:cNvSpPr/>
          <p:nvPr/>
        </p:nvSpPr>
        <p:spPr>
          <a:xfrm>
            <a:off x="4710297" y="3076174"/>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5"/>
          <p:cNvSpPr/>
          <p:nvPr/>
        </p:nvSpPr>
        <p:spPr>
          <a:xfrm>
            <a:off x="4710297" y="30887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5"/>
          <p:cNvSpPr/>
          <p:nvPr/>
        </p:nvSpPr>
        <p:spPr>
          <a:xfrm>
            <a:off x="4913135" y="36515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5"/>
          <p:cNvSpPr/>
          <p:nvPr/>
        </p:nvSpPr>
        <p:spPr>
          <a:xfrm>
            <a:off x="4875651" y="36956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5"/>
          <p:cNvSpPr/>
          <p:nvPr/>
        </p:nvSpPr>
        <p:spPr>
          <a:xfrm>
            <a:off x="4935967" y="36994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5"/>
          <p:cNvSpPr/>
          <p:nvPr/>
        </p:nvSpPr>
        <p:spPr>
          <a:xfrm>
            <a:off x="5023788" y="33514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5"/>
          <p:cNvSpPr/>
          <p:nvPr/>
        </p:nvSpPr>
        <p:spPr>
          <a:xfrm>
            <a:off x="5090955" y="3564150"/>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5"/>
          <p:cNvSpPr/>
          <p:nvPr/>
        </p:nvSpPr>
        <p:spPr>
          <a:xfrm>
            <a:off x="4913135" y="36515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5"/>
          <p:cNvSpPr/>
          <p:nvPr/>
        </p:nvSpPr>
        <p:spPr>
          <a:xfrm>
            <a:off x="4853959" y="36314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5"/>
          <p:cNvSpPr/>
          <p:nvPr/>
        </p:nvSpPr>
        <p:spPr>
          <a:xfrm>
            <a:off x="4862902" y="36314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5"/>
          <p:cNvSpPr/>
          <p:nvPr/>
        </p:nvSpPr>
        <p:spPr>
          <a:xfrm>
            <a:off x="4826274" y="3643972"/>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5"/>
          <p:cNvSpPr/>
          <p:nvPr/>
        </p:nvSpPr>
        <p:spPr>
          <a:xfrm>
            <a:off x="4917508" y="32404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5"/>
          <p:cNvSpPr/>
          <p:nvPr/>
        </p:nvSpPr>
        <p:spPr>
          <a:xfrm>
            <a:off x="4144489" y="4195159"/>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5"/>
          <p:cNvSpPr/>
          <p:nvPr/>
        </p:nvSpPr>
        <p:spPr>
          <a:xfrm>
            <a:off x="4159621" y="4204833"/>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5"/>
          <p:cNvSpPr/>
          <p:nvPr/>
        </p:nvSpPr>
        <p:spPr>
          <a:xfrm>
            <a:off x="4165229" y="40247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5"/>
          <p:cNvSpPr/>
          <p:nvPr/>
        </p:nvSpPr>
        <p:spPr>
          <a:xfrm>
            <a:off x="4178167" y="40344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5"/>
          <p:cNvSpPr/>
          <p:nvPr/>
        </p:nvSpPr>
        <p:spPr>
          <a:xfrm>
            <a:off x="4248000" y="38308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5"/>
          <p:cNvSpPr/>
          <p:nvPr/>
        </p:nvSpPr>
        <p:spPr>
          <a:xfrm>
            <a:off x="4263132" y="38404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5"/>
          <p:cNvSpPr/>
          <p:nvPr/>
        </p:nvSpPr>
        <p:spPr>
          <a:xfrm>
            <a:off x="4187306" y="38038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5"/>
          <p:cNvSpPr/>
          <p:nvPr/>
        </p:nvSpPr>
        <p:spPr>
          <a:xfrm>
            <a:off x="4202430" y="38135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5"/>
          <p:cNvSpPr/>
          <p:nvPr/>
        </p:nvSpPr>
        <p:spPr>
          <a:xfrm>
            <a:off x="4068474" y="36426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5"/>
          <p:cNvSpPr/>
          <p:nvPr/>
        </p:nvSpPr>
        <p:spPr>
          <a:xfrm>
            <a:off x="4083598" y="36523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5"/>
          <p:cNvSpPr/>
          <p:nvPr/>
        </p:nvSpPr>
        <p:spPr>
          <a:xfrm>
            <a:off x="4107193" y="34185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5"/>
          <p:cNvSpPr/>
          <p:nvPr/>
        </p:nvSpPr>
        <p:spPr>
          <a:xfrm>
            <a:off x="4122325" y="34281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5"/>
          <p:cNvSpPr/>
          <p:nvPr/>
        </p:nvSpPr>
        <p:spPr>
          <a:xfrm>
            <a:off x="4180833" y="35142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5"/>
          <p:cNvSpPr/>
          <p:nvPr/>
        </p:nvSpPr>
        <p:spPr>
          <a:xfrm>
            <a:off x="4195957" y="35239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5"/>
          <p:cNvSpPr/>
          <p:nvPr/>
        </p:nvSpPr>
        <p:spPr>
          <a:xfrm>
            <a:off x="4559022" y="35421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5"/>
          <p:cNvSpPr/>
          <p:nvPr/>
        </p:nvSpPr>
        <p:spPr>
          <a:xfrm>
            <a:off x="4574146" y="35518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5"/>
          <p:cNvSpPr/>
          <p:nvPr/>
        </p:nvSpPr>
        <p:spPr>
          <a:xfrm>
            <a:off x="4605449" y="34678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5"/>
          <p:cNvSpPr/>
          <p:nvPr/>
        </p:nvSpPr>
        <p:spPr>
          <a:xfrm>
            <a:off x="4620573" y="34774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5"/>
          <p:cNvSpPr/>
          <p:nvPr/>
        </p:nvSpPr>
        <p:spPr>
          <a:xfrm>
            <a:off x="4612016" y="38373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5"/>
          <p:cNvSpPr/>
          <p:nvPr/>
        </p:nvSpPr>
        <p:spPr>
          <a:xfrm>
            <a:off x="4627140" y="3847007"/>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5"/>
          <p:cNvSpPr/>
          <p:nvPr/>
        </p:nvSpPr>
        <p:spPr>
          <a:xfrm>
            <a:off x="4531337" y="36663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5"/>
          <p:cNvSpPr/>
          <p:nvPr/>
        </p:nvSpPr>
        <p:spPr>
          <a:xfrm>
            <a:off x="4544275" y="36759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5"/>
          <p:cNvSpPr/>
          <p:nvPr/>
        </p:nvSpPr>
        <p:spPr>
          <a:xfrm>
            <a:off x="4581091" y="35954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5"/>
          <p:cNvSpPr/>
          <p:nvPr/>
        </p:nvSpPr>
        <p:spPr>
          <a:xfrm>
            <a:off x="4596223" y="36051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5"/>
          <p:cNvSpPr/>
          <p:nvPr/>
        </p:nvSpPr>
        <p:spPr>
          <a:xfrm>
            <a:off x="4702589" y="34975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5"/>
          <p:cNvSpPr/>
          <p:nvPr/>
        </p:nvSpPr>
        <p:spPr>
          <a:xfrm>
            <a:off x="4715527" y="35072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5"/>
          <p:cNvSpPr/>
          <p:nvPr/>
        </p:nvSpPr>
        <p:spPr>
          <a:xfrm>
            <a:off x="4770142" y="3573659"/>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5"/>
          <p:cNvSpPr/>
          <p:nvPr/>
        </p:nvSpPr>
        <p:spPr>
          <a:xfrm>
            <a:off x="4783080" y="35833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5"/>
          <p:cNvSpPr/>
          <p:nvPr/>
        </p:nvSpPr>
        <p:spPr>
          <a:xfrm>
            <a:off x="4700592" y="39477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5"/>
          <p:cNvSpPr/>
          <p:nvPr/>
        </p:nvSpPr>
        <p:spPr>
          <a:xfrm>
            <a:off x="4715716" y="3957463"/>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5"/>
          <p:cNvSpPr/>
          <p:nvPr/>
        </p:nvSpPr>
        <p:spPr>
          <a:xfrm>
            <a:off x="4737219" y="41520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5"/>
          <p:cNvSpPr/>
          <p:nvPr/>
        </p:nvSpPr>
        <p:spPr>
          <a:xfrm>
            <a:off x="4752249" y="41617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5"/>
          <p:cNvSpPr/>
          <p:nvPr/>
        </p:nvSpPr>
        <p:spPr>
          <a:xfrm>
            <a:off x="4851867" y="4018165"/>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5"/>
          <p:cNvSpPr/>
          <p:nvPr/>
        </p:nvSpPr>
        <p:spPr>
          <a:xfrm>
            <a:off x="4864805" y="40278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5"/>
          <p:cNvSpPr/>
          <p:nvPr/>
        </p:nvSpPr>
        <p:spPr>
          <a:xfrm>
            <a:off x="4864899" y="374767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5"/>
          <p:cNvSpPr/>
          <p:nvPr/>
        </p:nvSpPr>
        <p:spPr>
          <a:xfrm>
            <a:off x="4877837" y="37573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5"/>
          <p:cNvSpPr/>
          <p:nvPr/>
        </p:nvSpPr>
        <p:spPr>
          <a:xfrm>
            <a:off x="4829979" y="36584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5"/>
          <p:cNvSpPr/>
          <p:nvPr/>
        </p:nvSpPr>
        <p:spPr>
          <a:xfrm>
            <a:off x="4842924" y="36680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5"/>
          <p:cNvSpPr/>
          <p:nvPr/>
        </p:nvSpPr>
        <p:spPr>
          <a:xfrm>
            <a:off x="4942818" y="37831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5"/>
          <p:cNvSpPr/>
          <p:nvPr/>
        </p:nvSpPr>
        <p:spPr>
          <a:xfrm>
            <a:off x="4957950" y="37928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5"/>
          <p:cNvSpPr/>
          <p:nvPr/>
        </p:nvSpPr>
        <p:spPr>
          <a:xfrm>
            <a:off x="4754247" y="36225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5"/>
          <p:cNvSpPr/>
          <p:nvPr/>
        </p:nvSpPr>
        <p:spPr>
          <a:xfrm>
            <a:off x="4767090" y="36321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5"/>
          <p:cNvSpPr/>
          <p:nvPr/>
        </p:nvSpPr>
        <p:spPr>
          <a:xfrm>
            <a:off x="4820847" y="35012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5"/>
          <p:cNvSpPr/>
          <p:nvPr/>
        </p:nvSpPr>
        <p:spPr>
          <a:xfrm>
            <a:off x="4833691" y="3510967"/>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5"/>
          <p:cNvSpPr/>
          <p:nvPr/>
        </p:nvSpPr>
        <p:spPr>
          <a:xfrm>
            <a:off x="4847486" y="35914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5"/>
          <p:cNvSpPr/>
          <p:nvPr/>
        </p:nvSpPr>
        <p:spPr>
          <a:xfrm>
            <a:off x="4860330" y="36010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5"/>
          <p:cNvSpPr/>
          <p:nvPr/>
        </p:nvSpPr>
        <p:spPr>
          <a:xfrm>
            <a:off x="4871364" y="3290621"/>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5"/>
          <p:cNvSpPr/>
          <p:nvPr/>
        </p:nvSpPr>
        <p:spPr>
          <a:xfrm>
            <a:off x="4886497" y="33003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5"/>
          <p:cNvSpPr/>
          <p:nvPr/>
        </p:nvSpPr>
        <p:spPr>
          <a:xfrm>
            <a:off x="5028633" y="3681551"/>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5"/>
          <p:cNvSpPr/>
          <p:nvPr/>
        </p:nvSpPr>
        <p:spPr>
          <a:xfrm>
            <a:off x="5041579" y="3691162"/>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5"/>
          <p:cNvSpPr/>
          <p:nvPr/>
        </p:nvSpPr>
        <p:spPr>
          <a:xfrm>
            <a:off x="5035200" y="32280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5"/>
          <p:cNvSpPr/>
          <p:nvPr/>
        </p:nvSpPr>
        <p:spPr>
          <a:xfrm>
            <a:off x="5050230" y="3237721"/>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5"/>
          <p:cNvSpPr/>
          <p:nvPr/>
        </p:nvSpPr>
        <p:spPr>
          <a:xfrm>
            <a:off x="5352875" y="37033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5"/>
          <p:cNvSpPr/>
          <p:nvPr/>
        </p:nvSpPr>
        <p:spPr>
          <a:xfrm>
            <a:off x="5365813" y="3712956"/>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5"/>
          <p:cNvSpPr/>
          <p:nvPr/>
        </p:nvSpPr>
        <p:spPr>
          <a:xfrm>
            <a:off x="5365916" y="38807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5"/>
          <p:cNvSpPr/>
          <p:nvPr/>
        </p:nvSpPr>
        <p:spPr>
          <a:xfrm>
            <a:off x="5378759" y="38903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5"/>
          <p:cNvSpPr/>
          <p:nvPr/>
        </p:nvSpPr>
        <p:spPr>
          <a:xfrm>
            <a:off x="5346410" y="40689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5"/>
          <p:cNvSpPr/>
          <p:nvPr/>
        </p:nvSpPr>
        <p:spPr>
          <a:xfrm>
            <a:off x="5359254" y="40785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5"/>
          <p:cNvSpPr/>
          <p:nvPr/>
        </p:nvSpPr>
        <p:spPr>
          <a:xfrm>
            <a:off x="5439265" y="41389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5"/>
          <p:cNvSpPr/>
          <p:nvPr/>
        </p:nvSpPr>
        <p:spPr>
          <a:xfrm>
            <a:off x="5452108" y="41487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5"/>
          <p:cNvSpPr/>
          <p:nvPr/>
        </p:nvSpPr>
        <p:spPr>
          <a:xfrm>
            <a:off x="5496160" y="39705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5"/>
          <p:cNvSpPr/>
          <p:nvPr/>
        </p:nvSpPr>
        <p:spPr>
          <a:xfrm>
            <a:off x="5504245" y="3980193"/>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5"/>
          <p:cNvSpPr/>
          <p:nvPr/>
        </p:nvSpPr>
        <p:spPr>
          <a:xfrm>
            <a:off x="5554290" y="4188749"/>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5"/>
          <p:cNvSpPr/>
          <p:nvPr/>
        </p:nvSpPr>
        <p:spPr>
          <a:xfrm>
            <a:off x="5562375" y="41983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5"/>
          <p:cNvSpPr/>
          <p:nvPr/>
        </p:nvSpPr>
        <p:spPr>
          <a:xfrm>
            <a:off x="5582266" y="40530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5"/>
          <p:cNvSpPr/>
          <p:nvPr/>
        </p:nvSpPr>
        <p:spPr>
          <a:xfrm>
            <a:off x="5590351" y="4062681"/>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5"/>
          <p:cNvSpPr/>
          <p:nvPr/>
        </p:nvSpPr>
        <p:spPr>
          <a:xfrm>
            <a:off x="5260493" y="38807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5"/>
          <p:cNvSpPr/>
          <p:nvPr/>
        </p:nvSpPr>
        <p:spPr>
          <a:xfrm>
            <a:off x="5273431" y="38903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5"/>
          <p:cNvSpPr/>
          <p:nvPr/>
        </p:nvSpPr>
        <p:spPr>
          <a:xfrm>
            <a:off x="5395118" y="3576333"/>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5"/>
          <p:cNvSpPr/>
          <p:nvPr/>
        </p:nvSpPr>
        <p:spPr>
          <a:xfrm>
            <a:off x="5408056" y="35860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5"/>
          <p:cNvSpPr/>
          <p:nvPr/>
        </p:nvSpPr>
        <p:spPr>
          <a:xfrm>
            <a:off x="5504340" y="34882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5"/>
          <p:cNvSpPr/>
          <p:nvPr/>
        </p:nvSpPr>
        <p:spPr>
          <a:xfrm>
            <a:off x="5517277" y="34979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5"/>
          <p:cNvSpPr/>
          <p:nvPr/>
        </p:nvSpPr>
        <p:spPr>
          <a:xfrm>
            <a:off x="5542878" y="33555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5"/>
          <p:cNvSpPr/>
          <p:nvPr/>
        </p:nvSpPr>
        <p:spPr>
          <a:xfrm>
            <a:off x="5558002" y="33652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5"/>
          <p:cNvSpPr/>
          <p:nvPr/>
        </p:nvSpPr>
        <p:spPr>
          <a:xfrm>
            <a:off x="5764931" y="32280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5"/>
          <p:cNvSpPr/>
          <p:nvPr/>
        </p:nvSpPr>
        <p:spPr>
          <a:xfrm>
            <a:off x="5780063" y="3237721"/>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5"/>
          <p:cNvSpPr/>
          <p:nvPr/>
        </p:nvSpPr>
        <p:spPr>
          <a:xfrm>
            <a:off x="5727163" y="33424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5"/>
          <p:cNvSpPr/>
          <p:nvPr/>
        </p:nvSpPr>
        <p:spPr>
          <a:xfrm>
            <a:off x="5740101" y="33521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5"/>
          <p:cNvSpPr/>
          <p:nvPr/>
        </p:nvSpPr>
        <p:spPr>
          <a:xfrm>
            <a:off x="5359443" y="31743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5"/>
          <p:cNvSpPr/>
          <p:nvPr/>
        </p:nvSpPr>
        <p:spPr>
          <a:xfrm>
            <a:off x="5372286" y="31839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5"/>
          <p:cNvSpPr/>
          <p:nvPr/>
        </p:nvSpPr>
        <p:spPr>
          <a:xfrm>
            <a:off x="4737219" y="30867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5"/>
          <p:cNvSpPr/>
          <p:nvPr/>
        </p:nvSpPr>
        <p:spPr>
          <a:xfrm>
            <a:off x="4752249" y="3096442"/>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5"/>
          <p:cNvSpPr/>
          <p:nvPr/>
        </p:nvSpPr>
        <p:spPr>
          <a:xfrm>
            <a:off x="4687748" y="30746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5"/>
          <p:cNvSpPr/>
          <p:nvPr/>
        </p:nvSpPr>
        <p:spPr>
          <a:xfrm>
            <a:off x="4702872" y="30843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5"/>
          <p:cNvSpPr/>
          <p:nvPr/>
        </p:nvSpPr>
        <p:spPr>
          <a:xfrm>
            <a:off x="4718665" y="3119455"/>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5"/>
          <p:cNvSpPr/>
          <p:nvPr/>
        </p:nvSpPr>
        <p:spPr>
          <a:xfrm>
            <a:off x="4731509" y="31291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5"/>
          <p:cNvSpPr/>
          <p:nvPr/>
        </p:nvSpPr>
        <p:spPr>
          <a:xfrm>
            <a:off x="4776135" y="30630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5"/>
          <p:cNvSpPr/>
          <p:nvPr/>
        </p:nvSpPr>
        <p:spPr>
          <a:xfrm>
            <a:off x="4790496" y="30727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5"/>
          <p:cNvSpPr/>
          <p:nvPr/>
        </p:nvSpPr>
        <p:spPr>
          <a:xfrm>
            <a:off x="5227672" y="3131638"/>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5"/>
          <p:cNvSpPr/>
          <p:nvPr/>
        </p:nvSpPr>
        <p:spPr>
          <a:xfrm>
            <a:off x="5242797" y="31413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5"/>
          <p:cNvSpPr/>
          <p:nvPr/>
        </p:nvSpPr>
        <p:spPr>
          <a:xfrm>
            <a:off x="5549343" y="31808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5"/>
          <p:cNvSpPr/>
          <p:nvPr/>
        </p:nvSpPr>
        <p:spPr>
          <a:xfrm>
            <a:off x="5562281" y="3190531"/>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5"/>
          <p:cNvSpPr/>
          <p:nvPr/>
        </p:nvSpPr>
        <p:spPr>
          <a:xfrm>
            <a:off x="4501749" y="32854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5"/>
          <p:cNvSpPr/>
          <p:nvPr/>
        </p:nvSpPr>
        <p:spPr>
          <a:xfrm>
            <a:off x="4516779" y="32951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5"/>
          <p:cNvSpPr/>
          <p:nvPr/>
        </p:nvSpPr>
        <p:spPr>
          <a:xfrm>
            <a:off x="4837781" y="32344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5"/>
          <p:cNvSpPr/>
          <p:nvPr/>
        </p:nvSpPr>
        <p:spPr>
          <a:xfrm>
            <a:off x="4852913" y="3244194"/>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5"/>
          <p:cNvSpPr/>
          <p:nvPr/>
        </p:nvSpPr>
        <p:spPr>
          <a:xfrm>
            <a:off x="5161355" y="37288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5"/>
          <p:cNvSpPr/>
          <p:nvPr/>
        </p:nvSpPr>
        <p:spPr>
          <a:xfrm>
            <a:off x="5176393" y="37385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5"/>
          <p:cNvSpPr/>
          <p:nvPr/>
        </p:nvSpPr>
        <p:spPr>
          <a:xfrm>
            <a:off x="5141283" y="3435518"/>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5"/>
          <p:cNvSpPr/>
          <p:nvPr/>
        </p:nvSpPr>
        <p:spPr>
          <a:xfrm>
            <a:off x="5156408" y="34452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5"/>
          <p:cNvSpPr/>
          <p:nvPr/>
        </p:nvSpPr>
        <p:spPr>
          <a:xfrm>
            <a:off x="5313016" y="35657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5"/>
          <p:cNvSpPr/>
          <p:nvPr/>
        </p:nvSpPr>
        <p:spPr>
          <a:xfrm>
            <a:off x="5325953" y="35754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5"/>
          <p:cNvSpPr/>
          <p:nvPr/>
        </p:nvSpPr>
        <p:spPr>
          <a:xfrm>
            <a:off x="5032440" y="35073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5"/>
          <p:cNvSpPr/>
          <p:nvPr/>
        </p:nvSpPr>
        <p:spPr>
          <a:xfrm>
            <a:off x="5049853" y="35170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5"/>
          <p:cNvSpPr/>
          <p:nvPr/>
        </p:nvSpPr>
        <p:spPr>
          <a:xfrm>
            <a:off x="5001239" y="33359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5"/>
          <p:cNvSpPr/>
          <p:nvPr/>
        </p:nvSpPr>
        <p:spPr>
          <a:xfrm>
            <a:off x="5014177" y="33456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5"/>
          <p:cNvSpPr/>
          <p:nvPr/>
        </p:nvSpPr>
        <p:spPr>
          <a:xfrm>
            <a:off x="5420145" y="33120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5"/>
          <p:cNvSpPr/>
          <p:nvPr/>
        </p:nvSpPr>
        <p:spPr>
          <a:xfrm>
            <a:off x="5433083" y="3321735"/>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5"/>
          <p:cNvSpPr/>
          <p:nvPr/>
        </p:nvSpPr>
        <p:spPr>
          <a:xfrm>
            <a:off x="4719334" y="34449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5"/>
          <p:cNvSpPr/>
          <p:nvPr/>
        </p:nvSpPr>
        <p:spPr>
          <a:xfrm>
            <a:off x="4732272" y="34546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5"/>
          <p:cNvSpPr/>
          <p:nvPr/>
        </p:nvSpPr>
        <p:spPr>
          <a:xfrm>
            <a:off x="4644931" y="34289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5"/>
          <p:cNvSpPr/>
          <p:nvPr/>
        </p:nvSpPr>
        <p:spPr>
          <a:xfrm>
            <a:off x="4660063" y="3438664"/>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5"/>
          <p:cNvSpPr/>
          <p:nvPr/>
        </p:nvSpPr>
        <p:spPr>
          <a:xfrm>
            <a:off x="4730652" y="32344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5"/>
          <p:cNvSpPr/>
          <p:nvPr/>
        </p:nvSpPr>
        <p:spPr>
          <a:xfrm>
            <a:off x="4743621" y="32442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5"/>
          <p:cNvSpPr/>
          <p:nvPr/>
        </p:nvSpPr>
        <p:spPr>
          <a:xfrm>
            <a:off x="4651404" y="3348940"/>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5"/>
          <p:cNvSpPr/>
          <p:nvPr/>
        </p:nvSpPr>
        <p:spPr>
          <a:xfrm>
            <a:off x="4666528" y="33586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5"/>
          <p:cNvSpPr/>
          <p:nvPr/>
        </p:nvSpPr>
        <p:spPr>
          <a:xfrm>
            <a:off x="4218892" y="33750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5"/>
          <p:cNvSpPr/>
          <p:nvPr/>
        </p:nvSpPr>
        <p:spPr>
          <a:xfrm>
            <a:off x="4234016" y="3384718"/>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5"/>
          <p:cNvSpPr/>
          <p:nvPr/>
        </p:nvSpPr>
        <p:spPr>
          <a:xfrm>
            <a:off x="4234968" y="31381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5"/>
          <p:cNvSpPr/>
          <p:nvPr/>
        </p:nvSpPr>
        <p:spPr>
          <a:xfrm>
            <a:off x="4250100" y="31478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5"/>
          <p:cNvSpPr/>
          <p:nvPr/>
        </p:nvSpPr>
        <p:spPr>
          <a:xfrm>
            <a:off x="4107287" y="3010336"/>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5"/>
          <p:cNvSpPr/>
          <p:nvPr/>
        </p:nvSpPr>
        <p:spPr>
          <a:xfrm>
            <a:off x="4122325" y="30200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5"/>
          <p:cNvSpPr/>
          <p:nvPr/>
        </p:nvSpPr>
        <p:spPr>
          <a:xfrm>
            <a:off x="4008149" y="30469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5"/>
          <p:cNvSpPr/>
          <p:nvPr/>
        </p:nvSpPr>
        <p:spPr>
          <a:xfrm>
            <a:off x="4023187" y="30566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5"/>
          <p:cNvSpPr/>
          <p:nvPr/>
        </p:nvSpPr>
        <p:spPr>
          <a:xfrm>
            <a:off x="3981038" y="3131638"/>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5"/>
          <p:cNvSpPr/>
          <p:nvPr/>
        </p:nvSpPr>
        <p:spPr>
          <a:xfrm>
            <a:off x="3996068" y="31413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5"/>
          <p:cNvSpPr/>
          <p:nvPr/>
        </p:nvSpPr>
        <p:spPr>
          <a:xfrm>
            <a:off x="3885133" y="31009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5"/>
          <p:cNvSpPr/>
          <p:nvPr/>
        </p:nvSpPr>
        <p:spPr>
          <a:xfrm>
            <a:off x="3900171" y="3110615"/>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5"/>
          <p:cNvSpPr/>
          <p:nvPr/>
        </p:nvSpPr>
        <p:spPr>
          <a:xfrm>
            <a:off x="3941265" y="31892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5"/>
          <p:cNvSpPr/>
          <p:nvPr/>
        </p:nvSpPr>
        <p:spPr>
          <a:xfrm>
            <a:off x="3956303" y="31989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5"/>
          <p:cNvSpPr/>
          <p:nvPr/>
        </p:nvSpPr>
        <p:spPr>
          <a:xfrm>
            <a:off x="3902640" y="31550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5"/>
          <p:cNvSpPr/>
          <p:nvPr/>
        </p:nvSpPr>
        <p:spPr>
          <a:xfrm>
            <a:off x="3917772" y="31646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5"/>
          <p:cNvSpPr/>
          <p:nvPr/>
        </p:nvSpPr>
        <p:spPr>
          <a:xfrm>
            <a:off x="4248000" y="30274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5"/>
          <p:cNvSpPr/>
          <p:nvPr/>
        </p:nvSpPr>
        <p:spPr>
          <a:xfrm>
            <a:off x="4263132" y="30371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5"/>
          <p:cNvSpPr/>
          <p:nvPr/>
        </p:nvSpPr>
        <p:spPr>
          <a:xfrm>
            <a:off x="4442281" y="32409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5"/>
          <p:cNvSpPr/>
          <p:nvPr/>
        </p:nvSpPr>
        <p:spPr>
          <a:xfrm>
            <a:off x="4457311" y="32507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5"/>
          <p:cNvSpPr/>
          <p:nvPr/>
        </p:nvSpPr>
        <p:spPr>
          <a:xfrm>
            <a:off x="4375397" y="32751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5"/>
          <p:cNvSpPr/>
          <p:nvPr/>
        </p:nvSpPr>
        <p:spPr>
          <a:xfrm>
            <a:off x="4390522" y="32848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5"/>
          <p:cNvSpPr/>
          <p:nvPr/>
        </p:nvSpPr>
        <p:spPr>
          <a:xfrm>
            <a:off x="4301569" y="3318589"/>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5"/>
          <p:cNvSpPr/>
          <p:nvPr/>
        </p:nvSpPr>
        <p:spPr>
          <a:xfrm>
            <a:off x="4316693" y="33282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5"/>
          <p:cNvSpPr/>
          <p:nvPr/>
        </p:nvSpPr>
        <p:spPr>
          <a:xfrm>
            <a:off x="3816636" y="35207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5"/>
          <p:cNvSpPr/>
          <p:nvPr/>
        </p:nvSpPr>
        <p:spPr>
          <a:xfrm>
            <a:off x="3831761" y="35304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5"/>
          <p:cNvSpPr/>
          <p:nvPr/>
        </p:nvSpPr>
        <p:spPr>
          <a:xfrm>
            <a:off x="4003493" y="33555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5"/>
          <p:cNvSpPr/>
          <p:nvPr/>
        </p:nvSpPr>
        <p:spPr>
          <a:xfrm>
            <a:off x="4018617" y="33652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5"/>
          <p:cNvSpPr/>
          <p:nvPr/>
        </p:nvSpPr>
        <p:spPr>
          <a:xfrm>
            <a:off x="3980944" y="32854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5"/>
          <p:cNvSpPr/>
          <p:nvPr/>
        </p:nvSpPr>
        <p:spPr>
          <a:xfrm>
            <a:off x="3996068" y="32951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5"/>
          <p:cNvSpPr/>
          <p:nvPr/>
        </p:nvSpPr>
        <p:spPr>
          <a:xfrm>
            <a:off x="3962296" y="34635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5"/>
          <p:cNvSpPr/>
          <p:nvPr/>
        </p:nvSpPr>
        <p:spPr>
          <a:xfrm>
            <a:off x="3975328" y="34732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5"/>
          <p:cNvSpPr/>
          <p:nvPr/>
        </p:nvSpPr>
        <p:spPr>
          <a:xfrm>
            <a:off x="3714454" y="3362051"/>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5"/>
          <p:cNvSpPr/>
          <p:nvPr/>
        </p:nvSpPr>
        <p:spPr>
          <a:xfrm>
            <a:off x="3729579" y="33716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5"/>
          <p:cNvSpPr/>
          <p:nvPr/>
        </p:nvSpPr>
        <p:spPr>
          <a:xfrm>
            <a:off x="3596094" y="32178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5"/>
          <p:cNvSpPr/>
          <p:nvPr/>
        </p:nvSpPr>
        <p:spPr>
          <a:xfrm>
            <a:off x="3611132" y="32274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5"/>
          <p:cNvSpPr/>
          <p:nvPr/>
        </p:nvSpPr>
        <p:spPr>
          <a:xfrm>
            <a:off x="3870008" y="32409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5"/>
          <p:cNvSpPr/>
          <p:nvPr/>
        </p:nvSpPr>
        <p:spPr>
          <a:xfrm>
            <a:off x="3885133" y="32507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5"/>
          <p:cNvSpPr/>
          <p:nvPr/>
        </p:nvSpPr>
        <p:spPr>
          <a:xfrm>
            <a:off x="3829669" y="33555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5"/>
          <p:cNvSpPr/>
          <p:nvPr/>
        </p:nvSpPr>
        <p:spPr>
          <a:xfrm>
            <a:off x="3844793" y="33652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5"/>
          <p:cNvSpPr/>
          <p:nvPr/>
        </p:nvSpPr>
        <p:spPr>
          <a:xfrm>
            <a:off x="3987504" y="3709810"/>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5"/>
          <p:cNvSpPr/>
          <p:nvPr/>
        </p:nvSpPr>
        <p:spPr>
          <a:xfrm>
            <a:off x="4002636" y="37195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5"/>
          <p:cNvSpPr/>
          <p:nvPr/>
        </p:nvSpPr>
        <p:spPr>
          <a:xfrm>
            <a:off x="3937466" y="3722850"/>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5"/>
          <p:cNvSpPr/>
          <p:nvPr/>
        </p:nvSpPr>
        <p:spPr>
          <a:xfrm>
            <a:off x="3952591" y="37325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5"/>
          <p:cNvSpPr/>
          <p:nvPr/>
        </p:nvSpPr>
        <p:spPr>
          <a:xfrm>
            <a:off x="4036982" y="37814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5"/>
          <p:cNvSpPr/>
          <p:nvPr/>
        </p:nvSpPr>
        <p:spPr>
          <a:xfrm>
            <a:off x="4052012" y="37910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5"/>
          <p:cNvSpPr/>
          <p:nvPr/>
        </p:nvSpPr>
        <p:spPr>
          <a:xfrm>
            <a:off x="4306256" y="40878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5"/>
          <p:cNvSpPr/>
          <p:nvPr/>
        </p:nvSpPr>
        <p:spPr>
          <a:xfrm>
            <a:off x="4319171" y="40976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5"/>
          <p:cNvSpPr/>
          <p:nvPr/>
        </p:nvSpPr>
        <p:spPr>
          <a:xfrm>
            <a:off x="4369971" y="40002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5"/>
          <p:cNvSpPr/>
          <p:nvPr/>
        </p:nvSpPr>
        <p:spPr>
          <a:xfrm>
            <a:off x="4382916" y="40099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5"/>
          <p:cNvSpPr/>
          <p:nvPr/>
        </p:nvSpPr>
        <p:spPr>
          <a:xfrm>
            <a:off x="4458452" y="3033931"/>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5"/>
          <p:cNvSpPr/>
          <p:nvPr/>
        </p:nvSpPr>
        <p:spPr>
          <a:xfrm>
            <a:off x="4473584" y="30436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5"/>
          <p:cNvSpPr/>
          <p:nvPr/>
        </p:nvSpPr>
        <p:spPr>
          <a:xfrm>
            <a:off x="4488708" y="31511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5"/>
          <p:cNvSpPr/>
          <p:nvPr/>
        </p:nvSpPr>
        <p:spPr>
          <a:xfrm>
            <a:off x="4503841" y="31608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5"/>
          <p:cNvSpPr/>
          <p:nvPr/>
        </p:nvSpPr>
        <p:spPr>
          <a:xfrm>
            <a:off x="4248000" y="41886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5"/>
          <p:cNvSpPr/>
          <p:nvPr/>
        </p:nvSpPr>
        <p:spPr>
          <a:xfrm>
            <a:off x="4263132" y="4198360"/>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5"/>
          <p:cNvSpPr/>
          <p:nvPr/>
        </p:nvSpPr>
        <p:spPr>
          <a:xfrm>
            <a:off x="4182642" y="42746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5"/>
          <p:cNvSpPr/>
          <p:nvPr/>
        </p:nvSpPr>
        <p:spPr>
          <a:xfrm>
            <a:off x="4195580" y="42843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5"/>
          <p:cNvSpPr/>
          <p:nvPr/>
        </p:nvSpPr>
        <p:spPr>
          <a:xfrm>
            <a:off x="4167706" y="40850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5"/>
          <p:cNvSpPr/>
          <p:nvPr/>
        </p:nvSpPr>
        <p:spPr>
          <a:xfrm>
            <a:off x="4180550" y="4094660"/>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5"/>
          <p:cNvSpPr/>
          <p:nvPr/>
        </p:nvSpPr>
        <p:spPr>
          <a:xfrm>
            <a:off x="4265130" y="3947270"/>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5"/>
          <p:cNvSpPr/>
          <p:nvPr/>
        </p:nvSpPr>
        <p:spPr>
          <a:xfrm>
            <a:off x="4277974" y="3956991"/>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5"/>
          <p:cNvSpPr/>
          <p:nvPr/>
        </p:nvSpPr>
        <p:spPr>
          <a:xfrm>
            <a:off x="4886685" y="3388210"/>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5"/>
          <p:cNvSpPr/>
          <p:nvPr/>
        </p:nvSpPr>
        <p:spPr>
          <a:xfrm>
            <a:off x="4809624" y="35981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5"/>
          <p:cNvSpPr/>
          <p:nvPr/>
        </p:nvSpPr>
        <p:spPr>
          <a:xfrm>
            <a:off x="4822468" y="36078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5"/>
          <p:cNvSpPr/>
          <p:nvPr/>
        </p:nvSpPr>
        <p:spPr>
          <a:xfrm>
            <a:off x="4889257" y="36351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5"/>
          <p:cNvSpPr/>
          <p:nvPr/>
        </p:nvSpPr>
        <p:spPr>
          <a:xfrm>
            <a:off x="4902101" y="3644735"/>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5"/>
          <p:cNvSpPr/>
          <p:nvPr/>
        </p:nvSpPr>
        <p:spPr>
          <a:xfrm>
            <a:off x="4858238" y="36842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5"/>
          <p:cNvSpPr/>
          <p:nvPr/>
        </p:nvSpPr>
        <p:spPr>
          <a:xfrm>
            <a:off x="4871081" y="36939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5"/>
          <p:cNvSpPr/>
          <p:nvPr/>
        </p:nvSpPr>
        <p:spPr>
          <a:xfrm>
            <a:off x="4925885" y="36397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5"/>
          <p:cNvSpPr/>
          <p:nvPr/>
        </p:nvSpPr>
        <p:spPr>
          <a:xfrm>
            <a:off x="4938822" y="36494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5"/>
          <p:cNvSpPr/>
          <p:nvPr/>
        </p:nvSpPr>
        <p:spPr>
          <a:xfrm>
            <a:off x="4943770" y="36867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5"/>
          <p:cNvSpPr/>
          <p:nvPr/>
        </p:nvSpPr>
        <p:spPr>
          <a:xfrm>
            <a:off x="4956707" y="36964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5"/>
          <p:cNvSpPr/>
          <p:nvPr/>
        </p:nvSpPr>
        <p:spPr>
          <a:xfrm>
            <a:off x="4977353" y="36777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5"/>
          <p:cNvSpPr/>
          <p:nvPr/>
        </p:nvSpPr>
        <p:spPr>
          <a:xfrm>
            <a:off x="4991628" y="36873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5"/>
          <p:cNvSpPr/>
          <p:nvPr/>
        </p:nvSpPr>
        <p:spPr>
          <a:xfrm>
            <a:off x="5000287" y="3707946"/>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5"/>
          <p:cNvSpPr/>
          <p:nvPr/>
        </p:nvSpPr>
        <p:spPr>
          <a:xfrm>
            <a:off x="5013225" y="3717612"/>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5"/>
          <p:cNvSpPr/>
          <p:nvPr/>
        </p:nvSpPr>
        <p:spPr>
          <a:xfrm>
            <a:off x="4917131" y="37117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5"/>
          <p:cNvSpPr/>
          <p:nvPr/>
        </p:nvSpPr>
        <p:spPr>
          <a:xfrm>
            <a:off x="4929974" y="37214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5"/>
          <p:cNvSpPr/>
          <p:nvPr/>
        </p:nvSpPr>
        <p:spPr>
          <a:xfrm>
            <a:off x="4928354" y="37574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5"/>
          <p:cNvSpPr/>
          <p:nvPr/>
        </p:nvSpPr>
        <p:spPr>
          <a:xfrm>
            <a:off x="4941300" y="37670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5"/>
          <p:cNvSpPr/>
          <p:nvPr/>
        </p:nvSpPr>
        <p:spPr>
          <a:xfrm>
            <a:off x="4886874" y="37439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5"/>
          <p:cNvSpPr/>
          <p:nvPr/>
        </p:nvSpPr>
        <p:spPr>
          <a:xfrm>
            <a:off x="4901055" y="37535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5"/>
          <p:cNvSpPr/>
          <p:nvPr/>
        </p:nvSpPr>
        <p:spPr>
          <a:xfrm>
            <a:off x="5072118" y="35943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5"/>
          <p:cNvSpPr/>
          <p:nvPr/>
        </p:nvSpPr>
        <p:spPr>
          <a:xfrm>
            <a:off x="5086291" y="36040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5"/>
          <p:cNvSpPr/>
          <p:nvPr/>
        </p:nvSpPr>
        <p:spPr>
          <a:xfrm>
            <a:off x="5082964" y="37041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5"/>
          <p:cNvSpPr/>
          <p:nvPr/>
        </p:nvSpPr>
        <p:spPr>
          <a:xfrm>
            <a:off x="5095902" y="37138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5"/>
          <p:cNvSpPr/>
          <p:nvPr/>
        </p:nvSpPr>
        <p:spPr>
          <a:xfrm>
            <a:off x="5082964" y="37316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5"/>
          <p:cNvSpPr/>
          <p:nvPr/>
        </p:nvSpPr>
        <p:spPr>
          <a:xfrm>
            <a:off x="5095902" y="37413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5"/>
          <p:cNvSpPr/>
          <p:nvPr/>
        </p:nvSpPr>
        <p:spPr>
          <a:xfrm>
            <a:off x="5121589" y="3818685"/>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5"/>
          <p:cNvSpPr/>
          <p:nvPr/>
        </p:nvSpPr>
        <p:spPr>
          <a:xfrm>
            <a:off x="5134433" y="3828359"/>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5"/>
          <p:cNvSpPr/>
          <p:nvPr/>
        </p:nvSpPr>
        <p:spPr>
          <a:xfrm>
            <a:off x="5196747" y="3707946"/>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5"/>
          <p:cNvSpPr/>
          <p:nvPr/>
        </p:nvSpPr>
        <p:spPr>
          <a:xfrm>
            <a:off x="5209693" y="3717612"/>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5"/>
          <p:cNvSpPr/>
          <p:nvPr/>
        </p:nvSpPr>
        <p:spPr>
          <a:xfrm>
            <a:off x="5239753" y="3748946"/>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5"/>
          <p:cNvSpPr/>
          <p:nvPr/>
        </p:nvSpPr>
        <p:spPr>
          <a:xfrm>
            <a:off x="5252691" y="3758620"/>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5"/>
          <p:cNvSpPr/>
          <p:nvPr/>
        </p:nvSpPr>
        <p:spPr>
          <a:xfrm>
            <a:off x="5257638" y="3795334"/>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5"/>
          <p:cNvSpPr/>
          <p:nvPr/>
        </p:nvSpPr>
        <p:spPr>
          <a:xfrm>
            <a:off x="5271819" y="38049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5"/>
          <p:cNvSpPr/>
          <p:nvPr/>
        </p:nvSpPr>
        <p:spPr>
          <a:xfrm>
            <a:off x="5305308" y="37953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5"/>
          <p:cNvSpPr/>
          <p:nvPr/>
        </p:nvSpPr>
        <p:spPr>
          <a:xfrm>
            <a:off x="5318151" y="38050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5"/>
          <p:cNvSpPr/>
          <p:nvPr/>
        </p:nvSpPr>
        <p:spPr>
          <a:xfrm>
            <a:off x="5018456" y="3451256"/>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5"/>
          <p:cNvSpPr/>
          <p:nvPr/>
        </p:nvSpPr>
        <p:spPr>
          <a:xfrm>
            <a:off x="5031299" y="3460922"/>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5"/>
          <p:cNvSpPr/>
          <p:nvPr/>
        </p:nvSpPr>
        <p:spPr>
          <a:xfrm>
            <a:off x="4840164" y="36187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5"/>
          <p:cNvSpPr/>
          <p:nvPr/>
        </p:nvSpPr>
        <p:spPr>
          <a:xfrm>
            <a:off x="4853102" y="36283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5"/>
          <p:cNvSpPr/>
          <p:nvPr/>
        </p:nvSpPr>
        <p:spPr>
          <a:xfrm>
            <a:off x="4805817" y="3631734"/>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5"/>
          <p:cNvSpPr/>
          <p:nvPr/>
        </p:nvSpPr>
        <p:spPr>
          <a:xfrm>
            <a:off x="4818661" y="36414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5"/>
          <p:cNvSpPr/>
          <p:nvPr/>
        </p:nvSpPr>
        <p:spPr>
          <a:xfrm>
            <a:off x="5151461" y="35514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5"/>
          <p:cNvSpPr/>
          <p:nvPr/>
        </p:nvSpPr>
        <p:spPr>
          <a:xfrm>
            <a:off x="5165641" y="35611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5"/>
          <p:cNvSpPr/>
          <p:nvPr/>
        </p:nvSpPr>
        <p:spPr>
          <a:xfrm>
            <a:off x="5106174" y="3353431"/>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5"/>
          <p:cNvSpPr/>
          <p:nvPr/>
        </p:nvSpPr>
        <p:spPr>
          <a:xfrm>
            <a:off x="5121967" y="33631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5"/>
          <p:cNvSpPr/>
          <p:nvPr/>
        </p:nvSpPr>
        <p:spPr>
          <a:xfrm>
            <a:off x="5232808" y="3247568"/>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5"/>
          <p:cNvSpPr/>
          <p:nvPr/>
        </p:nvSpPr>
        <p:spPr>
          <a:xfrm>
            <a:off x="5248224" y="32572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5"/>
          <p:cNvSpPr/>
          <p:nvPr/>
        </p:nvSpPr>
        <p:spPr>
          <a:xfrm>
            <a:off x="5290938" y="3420016"/>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5"/>
          <p:cNvSpPr/>
          <p:nvPr/>
        </p:nvSpPr>
        <p:spPr>
          <a:xfrm>
            <a:off x="5303782" y="34297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5"/>
          <p:cNvSpPr/>
          <p:nvPr/>
        </p:nvSpPr>
        <p:spPr>
          <a:xfrm>
            <a:off x="5253839" y="3646481"/>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5"/>
          <p:cNvSpPr/>
          <p:nvPr/>
        </p:nvSpPr>
        <p:spPr>
          <a:xfrm>
            <a:off x="5268012" y="3656155"/>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5"/>
          <p:cNvSpPr/>
          <p:nvPr/>
        </p:nvSpPr>
        <p:spPr>
          <a:xfrm>
            <a:off x="5305308" y="3719358"/>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5"/>
          <p:cNvSpPr/>
          <p:nvPr/>
        </p:nvSpPr>
        <p:spPr>
          <a:xfrm>
            <a:off x="5318151" y="3729032"/>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5"/>
          <p:cNvSpPr/>
          <p:nvPr/>
        </p:nvSpPr>
        <p:spPr>
          <a:xfrm>
            <a:off x="5402637" y="36426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5"/>
          <p:cNvSpPr/>
          <p:nvPr/>
        </p:nvSpPr>
        <p:spPr>
          <a:xfrm>
            <a:off x="5416810" y="36523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5"/>
          <p:cNvSpPr/>
          <p:nvPr/>
        </p:nvSpPr>
        <p:spPr>
          <a:xfrm>
            <a:off x="5375998" y="35657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5"/>
          <p:cNvSpPr/>
          <p:nvPr/>
        </p:nvSpPr>
        <p:spPr>
          <a:xfrm>
            <a:off x="5390266" y="35754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5"/>
          <p:cNvSpPr/>
          <p:nvPr/>
        </p:nvSpPr>
        <p:spPr>
          <a:xfrm>
            <a:off x="5442882" y="40716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5"/>
          <p:cNvSpPr/>
          <p:nvPr/>
        </p:nvSpPr>
        <p:spPr>
          <a:xfrm>
            <a:off x="5457055" y="40813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5"/>
          <p:cNvSpPr/>
          <p:nvPr/>
        </p:nvSpPr>
        <p:spPr>
          <a:xfrm>
            <a:off x="5546488" y="41235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5"/>
          <p:cNvSpPr/>
          <p:nvPr/>
        </p:nvSpPr>
        <p:spPr>
          <a:xfrm>
            <a:off x="5560669" y="41331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5"/>
          <p:cNvSpPr/>
          <p:nvPr/>
        </p:nvSpPr>
        <p:spPr>
          <a:xfrm>
            <a:off x="5439839" y="3417350"/>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5"/>
          <p:cNvSpPr/>
          <p:nvPr/>
        </p:nvSpPr>
        <p:spPr>
          <a:xfrm>
            <a:off x="5449442" y="34270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5"/>
          <p:cNvSpPr/>
          <p:nvPr/>
        </p:nvSpPr>
        <p:spPr>
          <a:xfrm>
            <a:off x="5528131" y="34249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5"/>
          <p:cNvSpPr/>
          <p:nvPr/>
        </p:nvSpPr>
        <p:spPr>
          <a:xfrm>
            <a:off x="5542304" y="34346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5"/>
          <p:cNvSpPr/>
          <p:nvPr/>
        </p:nvSpPr>
        <p:spPr>
          <a:xfrm>
            <a:off x="5497686" y="34135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5"/>
          <p:cNvSpPr/>
          <p:nvPr/>
        </p:nvSpPr>
        <p:spPr>
          <a:xfrm>
            <a:off x="5510529" y="34232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5"/>
          <p:cNvSpPr/>
          <p:nvPr/>
        </p:nvSpPr>
        <p:spPr>
          <a:xfrm>
            <a:off x="5574464" y="3257887"/>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5"/>
          <p:cNvSpPr/>
          <p:nvPr/>
        </p:nvSpPr>
        <p:spPr>
          <a:xfrm>
            <a:off x="5587402" y="32675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5"/>
          <p:cNvSpPr/>
          <p:nvPr/>
        </p:nvSpPr>
        <p:spPr>
          <a:xfrm>
            <a:off x="4798110" y="3444783"/>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5"/>
          <p:cNvSpPr/>
          <p:nvPr/>
        </p:nvSpPr>
        <p:spPr>
          <a:xfrm>
            <a:off x="4811048" y="3454457"/>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5"/>
          <p:cNvSpPr/>
          <p:nvPr/>
        </p:nvSpPr>
        <p:spPr>
          <a:xfrm>
            <a:off x="4862044" y="35235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5"/>
          <p:cNvSpPr/>
          <p:nvPr/>
        </p:nvSpPr>
        <p:spPr>
          <a:xfrm>
            <a:off x="4874888" y="35332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5"/>
          <p:cNvSpPr/>
          <p:nvPr/>
        </p:nvSpPr>
        <p:spPr>
          <a:xfrm>
            <a:off x="4846251" y="35514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5"/>
          <p:cNvSpPr/>
          <p:nvPr/>
        </p:nvSpPr>
        <p:spPr>
          <a:xfrm>
            <a:off x="4859189" y="35611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5"/>
          <p:cNvSpPr/>
          <p:nvPr/>
        </p:nvSpPr>
        <p:spPr>
          <a:xfrm>
            <a:off x="4806958" y="35748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5"/>
          <p:cNvSpPr/>
          <p:nvPr/>
        </p:nvSpPr>
        <p:spPr>
          <a:xfrm>
            <a:off x="4812762" y="35806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5"/>
          <p:cNvSpPr/>
          <p:nvPr/>
        </p:nvSpPr>
        <p:spPr>
          <a:xfrm>
            <a:off x="4691358" y="35349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5"/>
          <p:cNvSpPr/>
          <p:nvPr/>
        </p:nvSpPr>
        <p:spPr>
          <a:xfrm>
            <a:off x="4704304" y="3544645"/>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5"/>
          <p:cNvSpPr/>
          <p:nvPr/>
        </p:nvSpPr>
        <p:spPr>
          <a:xfrm>
            <a:off x="4615626" y="35659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5"/>
          <p:cNvSpPr/>
          <p:nvPr/>
        </p:nvSpPr>
        <p:spPr>
          <a:xfrm>
            <a:off x="4629807" y="35756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5"/>
          <p:cNvSpPr/>
          <p:nvPr/>
        </p:nvSpPr>
        <p:spPr>
          <a:xfrm>
            <a:off x="4573006" y="35207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5"/>
          <p:cNvSpPr/>
          <p:nvPr/>
        </p:nvSpPr>
        <p:spPr>
          <a:xfrm>
            <a:off x="4587178" y="35304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5"/>
          <p:cNvSpPr/>
          <p:nvPr/>
        </p:nvSpPr>
        <p:spPr>
          <a:xfrm>
            <a:off x="4612873" y="35207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5"/>
          <p:cNvSpPr/>
          <p:nvPr/>
        </p:nvSpPr>
        <p:spPr>
          <a:xfrm>
            <a:off x="4625811" y="35304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5"/>
          <p:cNvSpPr/>
          <p:nvPr/>
        </p:nvSpPr>
        <p:spPr>
          <a:xfrm>
            <a:off x="4569199" y="35829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5"/>
          <p:cNvSpPr/>
          <p:nvPr/>
        </p:nvSpPr>
        <p:spPr>
          <a:xfrm>
            <a:off x="4583380" y="35925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5"/>
          <p:cNvSpPr/>
          <p:nvPr/>
        </p:nvSpPr>
        <p:spPr>
          <a:xfrm>
            <a:off x="4748733" y="35622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5"/>
          <p:cNvSpPr/>
          <p:nvPr/>
        </p:nvSpPr>
        <p:spPr>
          <a:xfrm>
            <a:off x="4757196" y="35718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5"/>
          <p:cNvSpPr/>
          <p:nvPr/>
        </p:nvSpPr>
        <p:spPr>
          <a:xfrm>
            <a:off x="4773752" y="35449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5"/>
          <p:cNvSpPr/>
          <p:nvPr/>
        </p:nvSpPr>
        <p:spPr>
          <a:xfrm>
            <a:off x="4787932" y="35546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5"/>
          <p:cNvSpPr/>
          <p:nvPr/>
        </p:nvSpPr>
        <p:spPr>
          <a:xfrm>
            <a:off x="4794586" y="33166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5"/>
          <p:cNvSpPr/>
          <p:nvPr/>
        </p:nvSpPr>
        <p:spPr>
          <a:xfrm>
            <a:off x="4808767" y="33262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5"/>
          <p:cNvSpPr/>
          <p:nvPr/>
        </p:nvSpPr>
        <p:spPr>
          <a:xfrm>
            <a:off x="4682895" y="32984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5"/>
          <p:cNvSpPr/>
          <p:nvPr/>
        </p:nvSpPr>
        <p:spPr>
          <a:xfrm>
            <a:off x="4697162" y="3308223"/>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5"/>
          <p:cNvSpPr/>
          <p:nvPr/>
        </p:nvSpPr>
        <p:spPr>
          <a:xfrm>
            <a:off x="4762340" y="33936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5"/>
          <p:cNvSpPr/>
          <p:nvPr/>
        </p:nvSpPr>
        <p:spPr>
          <a:xfrm>
            <a:off x="4770802" y="34032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5"/>
          <p:cNvSpPr/>
          <p:nvPr/>
        </p:nvSpPr>
        <p:spPr>
          <a:xfrm>
            <a:off x="4609161" y="34109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5"/>
          <p:cNvSpPr/>
          <p:nvPr/>
        </p:nvSpPr>
        <p:spPr>
          <a:xfrm>
            <a:off x="4623334" y="34205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5"/>
          <p:cNvSpPr/>
          <p:nvPr/>
        </p:nvSpPr>
        <p:spPr>
          <a:xfrm>
            <a:off x="4651215" y="35273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5"/>
          <p:cNvSpPr/>
          <p:nvPr/>
        </p:nvSpPr>
        <p:spPr>
          <a:xfrm>
            <a:off x="4664153" y="35370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5"/>
          <p:cNvSpPr/>
          <p:nvPr/>
        </p:nvSpPr>
        <p:spPr>
          <a:xfrm>
            <a:off x="4682895" y="3414715"/>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5"/>
          <p:cNvSpPr/>
          <p:nvPr/>
        </p:nvSpPr>
        <p:spPr>
          <a:xfrm>
            <a:off x="4695833" y="3424389"/>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5"/>
          <p:cNvSpPr/>
          <p:nvPr/>
        </p:nvSpPr>
        <p:spPr>
          <a:xfrm>
            <a:off x="4682895" y="33778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5"/>
          <p:cNvSpPr/>
          <p:nvPr/>
        </p:nvSpPr>
        <p:spPr>
          <a:xfrm>
            <a:off x="4695833" y="33874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5"/>
          <p:cNvSpPr/>
          <p:nvPr/>
        </p:nvSpPr>
        <p:spPr>
          <a:xfrm>
            <a:off x="4732461" y="33451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5"/>
          <p:cNvSpPr/>
          <p:nvPr/>
        </p:nvSpPr>
        <p:spPr>
          <a:xfrm>
            <a:off x="4746641" y="33548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5"/>
          <p:cNvSpPr/>
          <p:nvPr/>
        </p:nvSpPr>
        <p:spPr>
          <a:xfrm>
            <a:off x="4725799" y="3414778"/>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5"/>
          <p:cNvSpPr/>
          <p:nvPr/>
        </p:nvSpPr>
        <p:spPr>
          <a:xfrm>
            <a:off x="4734175" y="3424389"/>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5"/>
          <p:cNvSpPr/>
          <p:nvPr/>
        </p:nvSpPr>
        <p:spPr>
          <a:xfrm>
            <a:off x="4754058" y="3288183"/>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5"/>
          <p:cNvSpPr/>
          <p:nvPr/>
        </p:nvSpPr>
        <p:spPr>
          <a:xfrm>
            <a:off x="4768238" y="3297857"/>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5"/>
          <p:cNvSpPr/>
          <p:nvPr/>
        </p:nvSpPr>
        <p:spPr>
          <a:xfrm>
            <a:off x="4787358" y="3894134"/>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5"/>
          <p:cNvSpPr/>
          <p:nvPr/>
        </p:nvSpPr>
        <p:spPr>
          <a:xfrm>
            <a:off x="4800202" y="3903808"/>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5"/>
          <p:cNvSpPr/>
          <p:nvPr/>
        </p:nvSpPr>
        <p:spPr>
          <a:xfrm>
            <a:off x="4786981" y="40539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5"/>
          <p:cNvSpPr/>
          <p:nvPr/>
        </p:nvSpPr>
        <p:spPr>
          <a:xfrm>
            <a:off x="4799824" y="4063546"/>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5"/>
          <p:cNvSpPr/>
          <p:nvPr/>
        </p:nvSpPr>
        <p:spPr>
          <a:xfrm>
            <a:off x="4801916" y="37645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5"/>
          <p:cNvSpPr/>
          <p:nvPr/>
        </p:nvSpPr>
        <p:spPr>
          <a:xfrm>
            <a:off x="4814854" y="37742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5"/>
          <p:cNvSpPr/>
          <p:nvPr/>
        </p:nvSpPr>
        <p:spPr>
          <a:xfrm>
            <a:off x="4624860" y="37584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5"/>
          <p:cNvSpPr/>
          <p:nvPr/>
        </p:nvSpPr>
        <p:spPr>
          <a:xfrm>
            <a:off x="4639795" y="37681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5"/>
          <p:cNvSpPr/>
          <p:nvPr/>
        </p:nvSpPr>
        <p:spPr>
          <a:xfrm>
            <a:off x="4174266" y="38680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5"/>
          <p:cNvSpPr/>
          <p:nvPr/>
        </p:nvSpPr>
        <p:spPr>
          <a:xfrm>
            <a:off x="4189209" y="38777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5"/>
          <p:cNvSpPr/>
          <p:nvPr/>
        </p:nvSpPr>
        <p:spPr>
          <a:xfrm>
            <a:off x="3951356" y="35722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5"/>
          <p:cNvSpPr/>
          <p:nvPr/>
        </p:nvSpPr>
        <p:spPr>
          <a:xfrm>
            <a:off x="3964294" y="35819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5"/>
          <p:cNvSpPr/>
          <p:nvPr/>
        </p:nvSpPr>
        <p:spPr>
          <a:xfrm>
            <a:off x="4050966" y="37190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5"/>
          <p:cNvSpPr/>
          <p:nvPr/>
        </p:nvSpPr>
        <p:spPr>
          <a:xfrm>
            <a:off x="4065045" y="37287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5"/>
          <p:cNvSpPr/>
          <p:nvPr/>
        </p:nvSpPr>
        <p:spPr>
          <a:xfrm>
            <a:off x="4082458" y="38000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5"/>
          <p:cNvSpPr/>
          <p:nvPr/>
        </p:nvSpPr>
        <p:spPr>
          <a:xfrm>
            <a:off x="4096630" y="3809711"/>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5"/>
          <p:cNvSpPr/>
          <p:nvPr/>
        </p:nvSpPr>
        <p:spPr>
          <a:xfrm>
            <a:off x="4132125" y="35829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5"/>
          <p:cNvSpPr/>
          <p:nvPr/>
        </p:nvSpPr>
        <p:spPr>
          <a:xfrm>
            <a:off x="4146298" y="35925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5"/>
          <p:cNvSpPr/>
          <p:nvPr/>
        </p:nvSpPr>
        <p:spPr>
          <a:xfrm>
            <a:off x="3929373" y="3336946"/>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5"/>
          <p:cNvSpPr/>
          <p:nvPr/>
        </p:nvSpPr>
        <p:spPr>
          <a:xfrm>
            <a:off x="3942217" y="33466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5"/>
          <p:cNvSpPr/>
          <p:nvPr/>
        </p:nvSpPr>
        <p:spPr>
          <a:xfrm>
            <a:off x="4100531" y="32022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5"/>
          <p:cNvSpPr/>
          <p:nvPr/>
        </p:nvSpPr>
        <p:spPr>
          <a:xfrm>
            <a:off x="4114806" y="32119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5"/>
          <p:cNvSpPr/>
          <p:nvPr/>
        </p:nvSpPr>
        <p:spPr>
          <a:xfrm>
            <a:off x="4004445" y="32060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5"/>
          <p:cNvSpPr/>
          <p:nvPr/>
        </p:nvSpPr>
        <p:spPr>
          <a:xfrm>
            <a:off x="4018523" y="32157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5"/>
          <p:cNvSpPr/>
          <p:nvPr/>
        </p:nvSpPr>
        <p:spPr>
          <a:xfrm>
            <a:off x="3984656" y="31737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5"/>
          <p:cNvSpPr/>
          <p:nvPr/>
        </p:nvSpPr>
        <p:spPr>
          <a:xfrm>
            <a:off x="3998829" y="31833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5"/>
          <p:cNvSpPr/>
          <p:nvPr/>
        </p:nvSpPr>
        <p:spPr>
          <a:xfrm>
            <a:off x="3965057" y="32308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5"/>
          <p:cNvSpPr/>
          <p:nvPr/>
        </p:nvSpPr>
        <p:spPr>
          <a:xfrm>
            <a:off x="3977995" y="3240576"/>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5"/>
          <p:cNvSpPr/>
          <p:nvPr/>
        </p:nvSpPr>
        <p:spPr>
          <a:xfrm>
            <a:off x="4048300" y="3209879"/>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5"/>
          <p:cNvSpPr/>
          <p:nvPr/>
        </p:nvSpPr>
        <p:spPr>
          <a:xfrm>
            <a:off x="4062481" y="3219553"/>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5"/>
          <p:cNvSpPr/>
          <p:nvPr/>
        </p:nvSpPr>
        <p:spPr>
          <a:xfrm>
            <a:off x="4122797" y="32232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5"/>
          <p:cNvSpPr/>
          <p:nvPr/>
        </p:nvSpPr>
        <p:spPr>
          <a:xfrm>
            <a:off x="4136970" y="32329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5"/>
          <p:cNvSpPr/>
          <p:nvPr/>
        </p:nvSpPr>
        <p:spPr>
          <a:xfrm>
            <a:off x="4165135" y="32099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5"/>
          <p:cNvSpPr/>
          <p:nvPr/>
        </p:nvSpPr>
        <p:spPr>
          <a:xfrm>
            <a:off x="4177915" y="32196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5"/>
          <p:cNvSpPr/>
          <p:nvPr/>
        </p:nvSpPr>
        <p:spPr>
          <a:xfrm>
            <a:off x="4165135" y="32816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5"/>
          <p:cNvSpPr/>
          <p:nvPr/>
        </p:nvSpPr>
        <p:spPr>
          <a:xfrm>
            <a:off x="4177915" y="32913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5"/>
          <p:cNvSpPr/>
          <p:nvPr/>
        </p:nvSpPr>
        <p:spPr>
          <a:xfrm>
            <a:off x="4201856" y="3312533"/>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5"/>
          <p:cNvSpPr/>
          <p:nvPr/>
        </p:nvSpPr>
        <p:spPr>
          <a:xfrm>
            <a:off x="4214802" y="3322207"/>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5"/>
          <p:cNvSpPr/>
          <p:nvPr/>
        </p:nvSpPr>
        <p:spPr>
          <a:xfrm>
            <a:off x="4139825" y="3080366"/>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5"/>
          <p:cNvSpPr/>
          <p:nvPr/>
        </p:nvSpPr>
        <p:spPr>
          <a:xfrm>
            <a:off x="4153911" y="30900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5"/>
          <p:cNvSpPr/>
          <p:nvPr/>
        </p:nvSpPr>
        <p:spPr>
          <a:xfrm>
            <a:off x="4135924" y="33250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5"/>
          <p:cNvSpPr/>
          <p:nvPr/>
        </p:nvSpPr>
        <p:spPr>
          <a:xfrm>
            <a:off x="4148870" y="33347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5"/>
          <p:cNvSpPr/>
          <p:nvPr/>
        </p:nvSpPr>
        <p:spPr>
          <a:xfrm>
            <a:off x="4096733" y="30959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5"/>
          <p:cNvSpPr/>
          <p:nvPr/>
        </p:nvSpPr>
        <p:spPr>
          <a:xfrm>
            <a:off x="4110905" y="31056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5"/>
          <p:cNvSpPr/>
          <p:nvPr/>
        </p:nvSpPr>
        <p:spPr>
          <a:xfrm>
            <a:off x="4078462" y="31435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5"/>
          <p:cNvSpPr/>
          <p:nvPr/>
        </p:nvSpPr>
        <p:spPr>
          <a:xfrm>
            <a:off x="4091306" y="31532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5"/>
          <p:cNvSpPr/>
          <p:nvPr/>
        </p:nvSpPr>
        <p:spPr>
          <a:xfrm>
            <a:off x="4032224" y="31539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5"/>
          <p:cNvSpPr/>
          <p:nvPr/>
        </p:nvSpPr>
        <p:spPr>
          <a:xfrm>
            <a:off x="4045162" y="31636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5"/>
          <p:cNvSpPr/>
          <p:nvPr/>
        </p:nvSpPr>
        <p:spPr>
          <a:xfrm>
            <a:off x="4184451" y="30169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5"/>
          <p:cNvSpPr/>
          <p:nvPr/>
        </p:nvSpPr>
        <p:spPr>
          <a:xfrm>
            <a:off x="4198624" y="30265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5"/>
          <p:cNvSpPr/>
          <p:nvPr/>
        </p:nvSpPr>
        <p:spPr>
          <a:xfrm>
            <a:off x="3833287" y="31737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5"/>
          <p:cNvSpPr/>
          <p:nvPr/>
        </p:nvSpPr>
        <p:spPr>
          <a:xfrm>
            <a:off x="3847459" y="31833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5"/>
          <p:cNvSpPr/>
          <p:nvPr/>
        </p:nvSpPr>
        <p:spPr>
          <a:xfrm>
            <a:off x="4404128" y="31198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5"/>
          <p:cNvSpPr/>
          <p:nvPr/>
        </p:nvSpPr>
        <p:spPr>
          <a:xfrm>
            <a:off x="4418309" y="3129546"/>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5"/>
          <p:cNvSpPr/>
          <p:nvPr/>
        </p:nvSpPr>
        <p:spPr>
          <a:xfrm>
            <a:off x="4314129" y="30998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5"/>
          <p:cNvSpPr/>
          <p:nvPr/>
        </p:nvSpPr>
        <p:spPr>
          <a:xfrm>
            <a:off x="4328302" y="31094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5"/>
          <p:cNvSpPr/>
          <p:nvPr/>
        </p:nvSpPr>
        <p:spPr>
          <a:xfrm>
            <a:off x="3888751" y="3434409"/>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5"/>
          <p:cNvSpPr/>
          <p:nvPr/>
        </p:nvSpPr>
        <p:spPr>
          <a:xfrm>
            <a:off x="3902923" y="3444083"/>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5"/>
          <p:cNvSpPr/>
          <p:nvPr/>
        </p:nvSpPr>
        <p:spPr>
          <a:xfrm>
            <a:off x="4340288" y="3198459"/>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5"/>
          <p:cNvSpPr/>
          <p:nvPr/>
        </p:nvSpPr>
        <p:spPr>
          <a:xfrm>
            <a:off x="4354469" y="3208133"/>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5"/>
          <p:cNvSpPr/>
          <p:nvPr/>
        </p:nvSpPr>
        <p:spPr>
          <a:xfrm>
            <a:off x="4294907" y="32270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5"/>
          <p:cNvSpPr/>
          <p:nvPr/>
        </p:nvSpPr>
        <p:spPr>
          <a:xfrm>
            <a:off x="4309088" y="3236675"/>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5"/>
          <p:cNvSpPr/>
          <p:nvPr/>
        </p:nvSpPr>
        <p:spPr>
          <a:xfrm>
            <a:off x="4344095" y="30092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5"/>
          <p:cNvSpPr/>
          <p:nvPr/>
        </p:nvSpPr>
        <p:spPr>
          <a:xfrm>
            <a:off x="4356938" y="3018901"/>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5"/>
          <p:cNvSpPr/>
          <p:nvPr/>
        </p:nvSpPr>
        <p:spPr>
          <a:xfrm>
            <a:off x="3646430" y="32843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5"/>
          <p:cNvSpPr/>
          <p:nvPr/>
        </p:nvSpPr>
        <p:spPr>
          <a:xfrm>
            <a:off x="3659368" y="32940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5"/>
          <p:cNvSpPr/>
          <p:nvPr/>
        </p:nvSpPr>
        <p:spPr>
          <a:xfrm>
            <a:off x="3758978" y="32971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5"/>
          <p:cNvSpPr/>
          <p:nvPr/>
        </p:nvSpPr>
        <p:spPr>
          <a:xfrm>
            <a:off x="3773253" y="33067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5"/>
          <p:cNvSpPr/>
          <p:nvPr/>
        </p:nvSpPr>
        <p:spPr>
          <a:xfrm>
            <a:off x="4140493" y="43066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5"/>
          <p:cNvSpPr/>
          <p:nvPr/>
        </p:nvSpPr>
        <p:spPr>
          <a:xfrm>
            <a:off x="4155815" y="4316335"/>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5"/>
          <p:cNvSpPr/>
          <p:nvPr/>
        </p:nvSpPr>
        <p:spPr>
          <a:xfrm>
            <a:off x="4189776" y="3951061"/>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5"/>
          <p:cNvSpPr/>
          <p:nvPr/>
        </p:nvSpPr>
        <p:spPr>
          <a:xfrm>
            <a:off x="4202714" y="39607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5"/>
          <p:cNvSpPr/>
          <p:nvPr/>
        </p:nvSpPr>
        <p:spPr>
          <a:xfrm>
            <a:off x="3561370" y="33204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5"/>
          <p:cNvSpPr/>
          <p:nvPr/>
        </p:nvSpPr>
        <p:spPr>
          <a:xfrm>
            <a:off x="3575928" y="33301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5"/>
          <p:cNvSpPr/>
          <p:nvPr/>
        </p:nvSpPr>
        <p:spPr>
          <a:xfrm>
            <a:off x="3851455" y="36131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5"/>
          <p:cNvSpPr/>
          <p:nvPr/>
        </p:nvSpPr>
        <p:spPr>
          <a:xfrm>
            <a:off x="3866013" y="36228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5"/>
          <p:cNvSpPr/>
          <p:nvPr/>
        </p:nvSpPr>
        <p:spPr>
          <a:xfrm>
            <a:off x="3781905" y="3425026"/>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5"/>
          <p:cNvSpPr/>
          <p:nvPr/>
        </p:nvSpPr>
        <p:spPr>
          <a:xfrm>
            <a:off x="3794842" y="3434763"/>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5"/>
          <p:cNvSpPr/>
          <p:nvPr/>
        </p:nvSpPr>
        <p:spPr>
          <a:xfrm>
            <a:off x="4241724" y="40643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5"/>
          <p:cNvSpPr/>
          <p:nvPr/>
        </p:nvSpPr>
        <p:spPr>
          <a:xfrm>
            <a:off x="4254567" y="40740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5"/>
          <p:cNvSpPr/>
          <p:nvPr/>
        </p:nvSpPr>
        <p:spPr>
          <a:xfrm>
            <a:off x="4383483" y="39207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5"/>
          <p:cNvSpPr/>
          <p:nvPr/>
        </p:nvSpPr>
        <p:spPr>
          <a:xfrm>
            <a:off x="4396326" y="39304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5"/>
          <p:cNvSpPr/>
          <p:nvPr/>
        </p:nvSpPr>
        <p:spPr>
          <a:xfrm>
            <a:off x="4522583" y="37944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5"/>
          <p:cNvSpPr/>
          <p:nvPr/>
        </p:nvSpPr>
        <p:spPr>
          <a:xfrm>
            <a:off x="4537141" y="38040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5"/>
          <p:cNvSpPr/>
          <p:nvPr/>
        </p:nvSpPr>
        <p:spPr>
          <a:xfrm>
            <a:off x="4660346" y="3581988"/>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5"/>
          <p:cNvSpPr/>
          <p:nvPr/>
        </p:nvSpPr>
        <p:spPr>
          <a:xfrm>
            <a:off x="4674905" y="3591646"/>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5"/>
          <p:cNvSpPr/>
          <p:nvPr/>
        </p:nvSpPr>
        <p:spPr>
          <a:xfrm>
            <a:off x="4893064" y="3882541"/>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5"/>
          <p:cNvSpPr/>
          <p:nvPr/>
        </p:nvSpPr>
        <p:spPr>
          <a:xfrm>
            <a:off x="4907520" y="38922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5"/>
          <p:cNvSpPr/>
          <p:nvPr/>
        </p:nvSpPr>
        <p:spPr>
          <a:xfrm>
            <a:off x="4870704" y="3929440"/>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5"/>
          <p:cNvSpPr/>
          <p:nvPr/>
        </p:nvSpPr>
        <p:spPr>
          <a:xfrm>
            <a:off x="4885167" y="3939106"/>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5"/>
          <p:cNvSpPr/>
          <p:nvPr/>
        </p:nvSpPr>
        <p:spPr>
          <a:xfrm>
            <a:off x="4875368" y="39915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5"/>
          <p:cNvSpPr/>
          <p:nvPr/>
        </p:nvSpPr>
        <p:spPr>
          <a:xfrm>
            <a:off x="4889918" y="40012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5"/>
          <p:cNvSpPr/>
          <p:nvPr/>
        </p:nvSpPr>
        <p:spPr>
          <a:xfrm>
            <a:off x="4677091" y="3877877"/>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5"/>
          <p:cNvSpPr/>
          <p:nvPr/>
        </p:nvSpPr>
        <p:spPr>
          <a:xfrm>
            <a:off x="4691555" y="38875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5"/>
          <p:cNvSpPr/>
          <p:nvPr/>
        </p:nvSpPr>
        <p:spPr>
          <a:xfrm>
            <a:off x="4726208" y="37812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5"/>
          <p:cNvSpPr/>
          <p:nvPr/>
        </p:nvSpPr>
        <p:spPr>
          <a:xfrm>
            <a:off x="4739122" y="37909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5"/>
          <p:cNvSpPr/>
          <p:nvPr/>
        </p:nvSpPr>
        <p:spPr>
          <a:xfrm>
            <a:off x="4709628" y="40483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5"/>
          <p:cNvSpPr/>
          <p:nvPr/>
        </p:nvSpPr>
        <p:spPr>
          <a:xfrm>
            <a:off x="4722472" y="40580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5"/>
          <p:cNvSpPr/>
          <p:nvPr/>
        </p:nvSpPr>
        <p:spPr>
          <a:xfrm>
            <a:off x="4823231" y="41059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5"/>
          <p:cNvSpPr/>
          <p:nvPr/>
        </p:nvSpPr>
        <p:spPr>
          <a:xfrm>
            <a:off x="4837781" y="41156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5"/>
          <p:cNvSpPr/>
          <p:nvPr/>
        </p:nvSpPr>
        <p:spPr>
          <a:xfrm>
            <a:off x="4122514" y="3978085"/>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5"/>
          <p:cNvSpPr/>
          <p:nvPr/>
        </p:nvSpPr>
        <p:spPr>
          <a:xfrm>
            <a:off x="4136970" y="39877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5"/>
          <p:cNvSpPr/>
          <p:nvPr/>
        </p:nvSpPr>
        <p:spPr>
          <a:xfrm>
            <a:off x="4098534" y="39004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5"/>
          <p:cNvSpPr/>
          <p:nvPr/>
        </p:nvSpPr>
        <p:spPr>
          <a:xfrm>
            <a:off x="4111377" y="39101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5"/>
          <p:cNvSpPr/>
          <p:nvPr/>
        </p:nvSpPr>
        <p:spPr>
          <a:xfrm>
            <a:off x="4157238" y="41278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5"/>
          <p:cNvSpPr/>
          <p:nvPr/>
        </p:nvSpPr>
        <p:spPr>
          <a:xfrm>
            <a:off x="4170176" y="41374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5"/>
          <p:cNvSpPr/>
          <p:nvPr/>
        </p:nvSpPr>
        <p:spPr>
          <a:xfrm>
            <a:off x="4307184" y="38872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5"/>
          <p:cNvSpPr/>
          <p:nvPr/>
        </p:nvSpPr>
        <p:spPr>
          <a:xfrm>
            <a:off x="4323166" y="38969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5"/>
          <p:cNvSpPr/>
          <p:nvPr/>
        </p:nvSpPr>
        <p:spPr>
          <a:xfrm>
            <a:off x="4899623" y="3397939"/>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8" name="Google Shape;3708;p65"/>
          <p:cNvGrpSpPr/>
          <p:nvPr/>
        </p:nvGrpSpPr>
        <p:grpSpPr>
          <a:xfrm>
            <a:off x="6064392" y="3070557"/>
            <a:ext cx="587865" cy="517731"/>
            <a:chOff x="6000718" y="3070557"/>
            <a:chExt cx="587865" cy="517731"/>
          </a:xfrm>
        </p:grpSpPr>
        <p:sp>
          <p:nvSpPr>
            <p:cNvPr id="3709" name="Google Shape;3709;p6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65"/>
          <p:cNvGrpSpPr/>
          <p:nvPr/>
        </p:nvGrpSpPr>
        <p:grpSpPr>
          <a:xfrm>
            <a:off x="6079197" y="3714217"/>
            <a:ext cx="557665" cy="516387"/>
            <a:chOff x="6015523" y="3714217"/>
            <a:chExt cx="557665" cy="516387"/>
          </a:xfrm>
        </p:grpSpPr>
        <p:grpSp>
          <p:nvGrpSpPr>
            <p:cNvPr id="3720" name="Google Shape;3720;p65"/>
            <p:cNvGrpSpPr/>
            <p:nvPr/>
          </p:nvGrpSpPr>
          <p:grpSpPr>
            <a:xfrm>
              <a:off x="6036094" y="3716980"/>
              <a:ext cx="529822" cy="510480"/>
              <a:chOff x="3148311" y="-545634"/>
              <a:chExt cx="1006118" cy="969572"/>
            </a:xfrm>
          </p:grpSpPr>
          <p:sp>
            <p:nvSpPr>
              <p:cNvPr id="3721" name="Google Shape;3721;p6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1" name="Google Shape;3731;p6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2" name="Google Shape;3732;p65"/>
          <p:cNvGrpSpPr/>
          <p:nvPr/>
        </p:nvGrpSpPr>
        <p:grpSpPr>
          <a:xfrm>
            <a:off x="6707979" y="3073628"/>
            <a:ext cx="576302" cy="511871"/>
            <a:chOff x="6644304" y="3073628"/>
            <a:chExt cx="576302" cy="511871"/>
          </a:xfrm>
        </p:grpSpPr>
        <p:grpSp>
          <p:nvGrpSpPr>
            <p:cNvPr id="3733" name="Google Shape;3733;p65"/>
            <p:cNvGrpSpPr/>
            <p:nvPr/>
          </p:nvGrpSpPr>
          <p:grpSpPr>
            <a:xfrm>
              <a:off x="6712169" y="3073651"/>
              <a:ext cx="481611" cy="506713"/>
              <a:chOff x="1833536" y="-546641"/>
              <a:chExt cx="914567" cy="962419"/>
            </a:xfrm>
          </p:grpSpPr>
          <p:grpSp>
            <p:nvGrpSpPr>
              <p:cNvPr id="3734" name="Google Shape;3734;p65"/>
              <p:cNvGrpSpPr/>
              <p:nvPr/>
            </p:nvGrpSpPr>
            <p:grpSpPr>
              <a:xfrm>
                <a:off x="1833536" y="-524249"/>
                <a:ext cx="914567" cy="940027"/>
                <a:chOff x="1833536" y="-524249"/>
                <a:chExt cx="914567" cy="940027"/>
              </a:xfrm>
            </p:grpSpPr>
            <p:sp>
              <p:nvSpPr>
                <p:cNvPr id="3735" name="Google Shape;3735;p6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0" name="Google Shape;3740;p6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4" name="Google Shape;3744;p6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65"/>
          <p:cNvGrpSpPr/>
          <p:nvPr/>
        </p:nvGrpSpPr>
        <p:grpSpPr>
          <a:xfrm>
            <a:off x="6715725" y="3714143"/>
            <a:ext cx="560636" cy="516497"/>
            <a:chOff x="6652051" y="3714143"/>
            <a:chExt cx="560636" cy="516497"/>
          </a:xfrm>
        </p:grpSpPr>
        <p:grpSp>
          <p:nvGrpSpPr>
            <p:cNvPr id="3746" name="Google Shape;3746;p65"/>
            <p:cNvGrpSpPr/>
            <p:nvPr/>
          </p:nvGrpSpPr>
          <p:grpSpPr>
            <a:xfrm>
              <a:off x="6669657" y="3716715"/>
              <a:ext cx="466768" cy="464314"/>
              <a:chOff x="3139766" y="765669"/>
              <a:chExt cx="886380" cy="881888"/>
            </a:xfrm>
          </p:grpSpPr>
          <p:grpSp>
            <p:nvGrpSpPr>
              <p:cNvPr id="3747" name="Google Shape;3747;p65"/>
              <p:cNvGrpSpPr/>
              <p:nvPr/>
            </p:nvGrpSpPr>
            <p:grpSpPr>
              <a:xfrm>
                <a:off x="3139766" y="765669"/>
                <a:ext cx="886380" cy="881888"/>
                <a:chOff x="3139766" y="765669"/>
                <a:chExt cx="886380" cy="881888"/>
              </a:xfrm>
            </p:grpSpPr>
            <p:sp>
              <p:nvSpPr>
                <p:cNvPr id="3748" name="Google Shape;3748;p6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7" name="Google Shape;3757;p6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1" name="Google Shape;3761;p6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2" name="Google Shape;3762;p65"/>
          <p:cNvGrpSpPr/>
          <p:nvPr/>
        </p:nvGrpSpPr>
        <p:grpSpPr>
          <a:xfrm>
            <a:off x="726609" y="1192826"/>
            <a:ext cx="2665073" cy="1317140"/>
            <a:chOff x="793334" y="1192826"/>
            <a:chExt cx="2665073" cy="1317140"/>
          </a:xfrm>
        </p:grpSpPr>
        <p:sp>
          <p:nvSpPr>
            <p:cNvPr id="3763" name="Google Shape;3763;p6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733"/>
        <p:cNvGrpSpPr/>
        <p:nvPr/>
      </p:nvGrpSpPr>
      <p:grpSpPr>
        <a:xfrm>
          <a:off x="0" y="0"/>
          <a:ext cx="0" cy="0"/>
          <a:chOff x="0" y="0"/>
          <a:chExt cx="0" cy="0"/>
        </a:xfrm>
      </p:grpSpPr>
      <p:grpSp>
        <p:nvGrpSpPr>
          <p:cNvPr id="7734" name="Google Shape;7734;p66"/>
          <p:cNvGrpSpPr/>
          <p:nvPr/>
        </p:nvGrpSpPr>
        <p:grpSpPr>
          <a:xfrm>
            <a:off x="2126623" y="3607908"/>
            <a:ext cx="1102891" cy="760337"/>
            <a:chOff x="4967783" y="2151471"/>
            <a:chExt cx="3920692" cy="2702940"/>
          </a:xfrm>
        </p:grpSpPr>
        <p:grpSp>
          <p:nvGrpSpPr>
            <p:cNvPr id="7735" name="Google Shape;7735;p66"/>
            <p:cNvGrpSpPr/>
            <p:nvPr/>
          </p:nvGrpSpPr>
          <p:grpSpPr>
            <a:xfrm>
              <a:off x="5045709" y="2252109"/>
              <a:ext cx="3761071" cy="2501708"/>
              <a:chOff x="2691784" y="1805334"/>
              <a:chExt cx="3761071" cy="2501708"/>
            </a:xfrm>
          </p:grpSpPr>
          <p:sp>
            <p:nvSpPr>
              <p:cNvPr id="7736" name="Google Shape;7736;p6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66"/>
            <p:cNvGrpSpPr/>
            <p:nvPr/>
          </p:nvGrpSpPr>
          <p:grpSpPr>
            <a:xfrm>
              <a:off x="4967783" y="2151471"/>
              <a:ext cx="3920692" cy="2702940"/>
              <a:chOff x="2613858" y="1704696"/>
              <a:chExt cx="3920692" cy="2702940"/>
            </a:xfrm>
          </p:grpSpPr>
          <p:sp>
            <p:nvSpPr>
              <p:cNvPr id="7744" name="Google Shape;7744;p6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9" name="Google Shape;7749;p66"/>
          <p:cNvGrpSpPr/>
          <p:nvPr/>
        </p:nvGrpSpPr>
        <p:grpSpPr>
          <a:xfrm>
            <a:off x="3530532" y="1496185"/>
            <a:ext cx="1561911" cy="708580"/>
            <a:chOff x="3530532" y="1496185"/>
            <a:chExt cx="1561911" cy="708580"/>
          </a:xfrm>
        </p:grpSpPr>
        <p:grpSp>
          <p:nvGrpSpPr>
            <p:cNvPr id="7750" name="Google Shape;7750;p66"/>
            <p:cNvGrpSpPr/>
            <p:nvPr/>
          </p:nvGrpSpPr>
          <p:grpSpPr>
            <a:xfrm>
              <a:off x="3720318" y="1857562"/>
              <a:ext cx="1372125" cy="54"/>
              <a:chOff x="3720318" y="1857562"/>
              <a:chExt cx="1372125" cy="54"/>
            </a:xfrm>
          </p:grpSpPr>
          <p:cxnSp>
            <p:nvCxnSpPr>
              <p:cNvPr id="7751" name="Google Shape;7751;p66"/>
              <p:cNvCxnSpPr>
                <a:endCxn id="775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53" name="Google Shape;7753;p6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54" name="Google Shape;7754;p6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755" name="Google Shape;7755;p66"/>
              <p:cNvCxnSpPr>
                <a:stCxn id="775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756" name="Google Shape;7756;p66"/>
            <p:cNvGrpSpPr/>
            <p:nvPr/>
          </p:nvGrpSpPr>
          <p:grpSpPr>
            <a:xfrm>
              <a:off x="3567462" y="1496185"/>
              <a:ext cx="286500" cy="272914"/>
              <a:chOff x="3567462" y="1496185"/>
              <a:chExt cx="286500" cy="272914"/>
            </a:xfrm>
          </p:grpSpPr>
          <p:cxnSp>
            <p:nvCxnSpPr>
              <p:cNvPr id="7757" name="Google Shape;7757;p6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58" name="Google Shape;7758;p6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9" name="Google Shape;7759;p6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66"/>
            <p:cNvGrpSpPr/>
            <p:nvPr/>
          </p:nvGrpSpPr>
          <p:grpSpPr>
            <a:xfrm>
              <a:off x="3929014" y="1960574"/>
              <a:ext cx="286500" cy="242342"/>
              <a:chOff x="3929014" y="1960574"/>
              <a:chExt cx="286500" cy="242342"/>
            </a:xfrm>
          </p:grpSpPr>
          <p:cxnSp>
            <p:nvCxnSpPr>
              <p:cNvPr id="7762" name="Google Shape;7762;p6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763" name="Google Shape;7763;p6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6"/>
            <p:cNvGrpSpPr/>
            <p:nvPr/>
          </p:nvGrpSpPr>
          <p:grpSpPr>
            <a:xfrm>
              <a:off x="4290828" y="1496185"/>
              <a:ext cx="286500" cy="272914"/>
              <a:chOff x="4290828" y="1496185"/>
              <a:chExt cx="286500" cy="272914"/>
            </a:xfrm>
          </p:grpSpPr>
          <p:cxnSp>
            <p:nvCxnSpPr>
              <p:cNvPr id="7765" name="Google Shape;7765;p6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766" name="Google Shape;7766;p6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7" name="Google Shape;7767;p6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8" name="Google Shape;7768;p66"/>
            <p:cNvGrpSpPr/>
            <p:nvPr/>
          </p:nvGrpSpPr>
          <p:grpSpPr>
            <a:xfrm>
              <a:off x="4657726" y="1959674"/>
              <a:ext cx="286500" cy="245092"/>
              <a:chOff x="4657726" y="1959674"/>
              <a:chExt cx="286500" cy="245092"/>
            </a:xfrm>
          </p:grpSpPr>
          <p:cxnSp>
            <p:nvCxnSpPr>
              <p:cNvPr id="7769" name="Google Shape;7769;p6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770" name="Google Shape;7770;p6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1" name="Google Shape;7771;p66"/>
          <p:cNvGrpSpPr/>
          <p:nvPr/>
        </p:nvGrpSpPr>
        <p:grpSpPr>
          <a:xfrm>
            <a:off x="3512551" y="2358282"/>
            <a:ext cx="1597032" cy="378649"/>
            <a:chOff x="3512551" y="2358282"/>
            <a:chExt cx="1597032" cy="378649"/>
          </a:xfrm>
        </p:grpSpPr>
        <p:grpSp>
          <p:nvGrpSpPr>
            <p:cNvPr id="7772" name="Google Shape;7772;p66"/>
            <p:cNvGrpSpPr/>
            <p:nvPr/>
          </p:nvGrpSpPr>
          <p:grpSpPr>
            <a:xfrm>
              <a:off x="3738198" y="2553002"/>
              <a:ext cx="1145834" cy="117"/>
              <a:chOff x="3738198" y="2553002"/>
              <a:chExt cx="1145834" cy="117"/>
            </a:xfrm>
          </p:grpSpPr>
          <p:cxnSp>
            <p:nvCxnSpPr>
              <p:cNvPr id="7773" name="Google Shape;7773;p6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74" name="Google Shape;7774;p6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775" name="Google Shape;7775;p66"/>
              <p:cNvCxnSpPr>
                <a:stCxn id="7776" idx="6"/>
                <a:endCxn id="777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778" name="Google Shape;7778;p66"/>
            <p:cNvGrpSpPr/>
            <p:nvPr/>
          </p:nvGrpSpPr>
          <p:grpSpPr>
            <a:xfrm>
              <a:off x="3969644" y="2440153"/>
              <a:ext cx="225900" cy="296779"/>
              <a:chOff x="3969644" y="2440153"/>
              <a:chExt cx="225900" cy="296779"/>
            </a:xfrm>
          </p:grpSpPr>
          <p:cxnSp>
            <p:nvCxnSpPr>
              <p:cNvPr id="7779" name="Google Shape;7779;p6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777" name="Google Shape;7777;p6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66"/>
            <p:cNvGrpSpPr/>
            <p:nvPr/>
          </p:nvGrpSpPr>
          <p:grpSpPr>
            <a:xfrm>
              <a:off x="4426818" y="2358282"/>
              <a:ext cx="225600" cy="307471"/>
              <a:chOff x="4426818" y="2358282"/>
              <a:chExt cx="225600" cy="307471"/>
            </a:xfrm>
          </p:grpSpPr>
          <p:cxnSp>
            <p:nvCxnSpPr>
              <p:cNvPr id="7782" name="Google Shape;7782;p66"/>
              <p:cNvCxnSpPr>
                <a:stCxn id="7783"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784" name="Google Shape;7784;p6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6"/>
            <p:cNvGrpSpPr/>
            <p:nvPr/>
          </p:nvGrpSpPr>
          <p:grpSpPr>
            <a:xfrm>
              <a:off x="4883984" y="2440153"/>
              <a:ext cx="225600" cy="296479"/>
              <a:chOff x="4883984" y="2440153"/>
              <a:chExt cx="225600" cy="296479"/>
            </a:xfrm>
          </p:grpSpPr>
          <p:cxnSp>
            <p:nvCxnSpPr>
              <p:cNvPr id="7786" name="Google Shape;7786;p6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787" name="Google Shape;7787;p6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3512551" y="2358356"/>
              <a:ext cx="225647" cy="307629"/>
              <a:chOff x="2182679" y="2005014"/>
              <a:chExt cx="792300" cy="1080158"/>
            </a:xfrm>
          </p:grpSpPr>
          <p:cxnSp>
            <p:nvCxnSpPr>
              <p:cNvPr id="7790" name="Google Shape;7790;p66"/>
              <p:cNvCxnSpPr>
                <a:stCxn id="779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776" name="Google Shape;7776;p6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2" name="Google Shape;7792;p66"/>
          <p:cNvGrpSpPr/>
          <p:nvPr/>
        </p:nvGrpSpPr>
        <p:grpSpPr>
          <a:xfrm>
            <a:off x="6872633" y="1182079"/>
            <a:ext cx="1559809" cy="722610"/>
            <a:chOff x="634175" y="2986275"/>
            <a:chExt cx="3147949" cy="1458344"/>
          </a:xfrm>
        </p:grpSpPr>
        <p:cxnSp>
          <p:nvCxnSpPr>
            <p:cNvPr id="7793" name="Google Shape;7793;p66"/>
            <p:cNvCxnSpPr>
              <a:stCxn id="7794" idx="4"/>
              <a:endCxn id="779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796" name="Google Shape;7796;p66"/>
            <p:cNvCxnSpPr>
              <a:stCxn id="7795" idx="0"/>
              <a:endCxn id="779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798" name="Google Shape;7798;p66"/>
            <p:cNvCxnSpPr>
              <a:stCxn id="7797" idx="4"/>
              <a:endCxn id="779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00" name="Google Shape;7800;p66"/>
            <p:cNvCxnSpPr>
              <a:stCxn id="7799" idx="0"/>
              <a:endCxn id="780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801" name="Google Shape;7801;p6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97" name="Google Shape;7797;p6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94" name="Google Shape;7794;p6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99" name="Google Shape;7799;p6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795" name="Google Shape;7795;p6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802" name="Google Shape;7802;p66"/>
          <p:cNvGrpSpPr/>
          <p:nvPr/>
        </p:nvGrpSpPr>
        <p:grpSpPr>
          <a:xfrm>
            <a:off x="3526424" y="2891987"/>
            <a:ext cx="1570719" cy="294123"/>
            <a:chOff x="998425" y="1182125"/>
            <a:chExt cx="1065400" cy="199500"/>
          </a:xfrm>
        </p:grpSpPr>
        <p:sp>
          <p:nvSpPr>
            <p:cNvPr id="7803" name="Google Shape;7803;p6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66"/>
          <p:cNvGrpSpPr/>
          <p:nvPr/>
        </p:nvGrpSpPr>
        <p:grpSpPr>
          <a:xfrm>
            <a:off x="6869680" y="2009474"/>
            <a:ext cx="1565716" cy="366729"/>
            <a:chOff x="1247650" y="2075423"/>
            <a:chExt cx="6648477" cy="1557238"/>
          </a:xfrm>
        </p:grpSpPr>
        <p:sp>
          <p:nvSpPr>
            <p:cNvPr id="7809" name="Google Shape;7809;p6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6"/>
          <p:cNvGrpSpPr/>
          <p:nvPr/>
        </p:nvGrpSpPr>
        <p:grpSpPr>
          <a:xfrm>
            <a:off x="6853992" y="3158289"/>
            <a:ext cx="1597061" cy="663440"/>
            <a:chOff x="6796238" y="3158297"/>
            <a:chExt cx="1630319" cy="677257"/>
          </a:xfrm>
        </p:grpSpPr>
        <p:cxnSp>
          <p:nvCxnSpPr>
            <p:cNvPr id="7816" name="Google Shape;7816;p6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817" name="Google Shape;7817;p6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818" name="Google Shape;7818;p6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819" name="Google Shape;7819;p6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820" name="Google Shape;7820;p66"/>
            <p:cNvGrpSpPr/>
            <p:nvPr/>
          </p:nvGrpSpPr>
          <p:grpSpPr>
            <a:xfrm>
              <a:off x="6796238" y="3311904"/>
              <a:ext cx="1630319" cy="377697"/>
              <a:chOff x="6796238" y="3311904"/>
              <a:chExt cx="1630319" cy="377697"/>
            </a:xfrm>
          </p:grpSpPr>
          <p:sp>
            <p:nvSpPr>
              <p:cNvPr id="7821" name="Google Shape;7821;p6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4" name="Google Shape;7824;p66"/>
          <p:cNvGrpSpPr/>
          <p:nvPr/>
        </p:nvGrpSpPr>
        <p:grpSpPr>
          <a:xfrm>
            <a:off x="5375130" y="1179681"/>
            <a:ext cx="1368606" cy="1593805"/>
            <a:chOff x="1839112" y="2209163"/>
            <a:chExt cx="1918159" cy="2233784"/>
          </a:xfrm>
        </p:grpSpPr>
        <p:sp>
          <p:nvSpPr>
            <p:cNvPr id="7825" name="Google Shape;7825;p6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8" name="Google Shape;7828;p66"/>
            <p:cNvCxnSpPr>
              <a:stCxn id="7825" idx="6"/>
              <a:endCxn id="782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29" name="Google Shape;7829;p66"/>
            <p:cNvCxnSpPr>
              <a:stCxn id="7826" idx="4"/>
              <a:endCxn id="783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831" name="Google Shape;7831;p66"/>
            <p:cNvCxnSpPr>
              <a:stCxn id="7830" idx="6"/>
              <a:endCxn id="782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832" name="Google Shape;7832;p66"/>
            <p:cNvCxnSpPr>
              <a:stCxn id="7827" idx="4"/>
              <a:endCxn id="783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830" name="Google Shape;7830;p6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35" name="Google Shape;7835;p66"/>
            <p:cNvCxnSpPr>
              <a:endCxn id="783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836" name="Google Shape;7836;p66"/>
          <p:cNvGrpSpPr/>
          <p:nvPr/>
        </p:nvGrpSpPr>
        <p:grpSpPr>
          <a:xfrm>
            <a:off x="3507503" y="1185917"/>
            <a:ext cx="1637968" cy="154942"/>
            <a:chOff x="238125" y="2506075"/>
            <a:chExt cx="7115411" cy="673075"/>
          </a:xfrm>
        </p:grpSpPr>
        <p:sp>
          <p:nvSpPr>
            <p:cNvPr id="7837" name="Google Shape;7837;p6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66"/>
          <p:cNvGrpSpPr/>
          <p:nvPr/>
        </p:nvGrpSpPr>
        <p:grpSpPr>
          <a:xfrm>
            <a:off x="746187" y="1507514"/>
            <a:ext cx="2476762" cy="91743"/>
            <a:chOff x="1464850" y="436376"/>
            <a:chExt cx="6001362" cy="222300"/>
          </a:xfrm>
        </p:grpSpPr>
        <p:sp>
          <p:nvSpPr>
            <p:cNvPr id="7843" name="Google Shape;7843;p6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48" name="Google Shape;7848;p6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49" name="Google Shape;7849;p6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50" name="Google Shape;7850;p6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851" name="Google Shape;7851;p6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852" name="Google Shape;7852;p66"/>
          <p:cNvGrpSpPr/>
          <p:nvPr/>
        </p:nvGrpSpPr>
        <p:grpSpPr>
          <a:xfrm>
            <a:off x="732455" y="2742980"/>
            <a:ext cx="1452710" cy="651923"/>
            <a:chOff x="803162" y="2667727"/>
            <a:chExt cx="1411906" cy="633611"/>
          </a:xfrm>
        </p:grpSpPr>
        <p:cxnSp>
          <p:nvCxnSpPr>
            <p:cNvPr id="7853" name="Google Shape;7853;p66"/>
            <p:cNvCxnSpPr>
              <a:stCxn id="7854" idx="2"/>
              <a:endCxn id="7855"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56" name="Google Shape;7856;p66"/>
            <p:cNvCxnSpPr>
              <a:stCxn id="7857" idx="0"/>
              <a:endCxn id="7854"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58" name="Google Shape;7858;p66"/>
            <p:cNvCxnSpPr>
              <a:stCxn id="7857" idx="2"/>
              <a:endCxn id="7859"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60" name="Google Shape;7860;p66"/>
            <p:cNvCxnSpPr>
              <a:stCxn id="7861" idx="0"/>
              <a:endCxn id="7857"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62" name="Google Shape;7862;p66"/>
            <p:cNvCxnSpPr>
              <a:stCxn id="7855" idx="2"/>
              <a:endCxn id="7863"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864" name="Google Shape;7864;p66"/>
            <p:cNvCxnSpPr>
              <a:stCxn id="7865" idx="0"/>
              <a:endCxn id="7855"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861" name="Google Shape;7861;p6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59" name="Google Shape;7859;p6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65" name="Google Shape;7865;p6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63" name="Google Shape;7863;p6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55" name="Google Shape;7855;p6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57" name="Google Shape;7857;p6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854" name="Google Shape;7854;p6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866" name="Google Shape;7866;p66"/>
          <p:cNvGrpSpPr/>
          <p:nvPr/>
        </p:nvGrpSpPr>
        <p:grpSpPr>
          <a:xfrm>
            <a:off x="732456" y="1178518"/>
            <a:ext cx="2518541" cy="209309"/>
            <a:chOff x="803163" y="1111966"/>
            <a:chExt cx="2447800" cy="203430"/>
          </a:xfrm>
        </p:grpSpPr>
        <p:grpSp>
          <p:nvGrpSpPr>
            <p:cNvPr id="7867" name="Google Shape;7867;p66"/>
            <p:cNvGrpSpPr/>
            <p:nvPr/>
          </p:nvGrpSpPr>
          <p:grpSpPr>
            <a:xfrm>
              <a:off x="1958180" y="1111966"/>
              <a:ext cx="588019" cy="121396"/>
              <a:chOff x="4808316" y="2800065"/>
              <a:chExt cx="1999386" cy="412910"/>
            </a:xfrm>
          </p:grpSpPr>
          <p:sp>
            <p:nvSpPr>
              <p:cNvPr id="7868" name="Google Shape;7868;p6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9" name="Google Shape;7869;p66"/>
              <p:cNvGrpSpPr/>
              <p:nvPr/>
            </p:nvGrpSpPr>
            <p:grpSpPr>
              <a:xfrm>
                <a:off x="4808316" y="2800065"/>
                <a:ext cx="92400" cy="411825"/>
                <a:chOff x="845575" y="2563700"/>
                <a:chExt cx="92400" cy="411825"/>
              </a:xfrm>
            </p:grpSpPr>
            <p:cxnSp>
              <p:nvCxnSpPr>
                <p:cNvPr id="7870" name="Google Shape;7870;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71" name="Google Shape;7871;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872" name="Google Shape;7872;p6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873" name="Google Shape;7873;p6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4" name="Google Shape;7874;p66"/>
            <p:cNvGrpSpPr/>
            <p:nvPr/>
          </p:nvGrpSpPr>
          <p:grpSpPr>
            <a:xfrm>
              <a:off x="803163" y="1111974"/>
              <a:ext cx="591158" cy="121545"/>
              <a:chOff x="803163" y="1111974"/>
              <a:chExt cx="591158" cy="121545"/>
            </a:xfrm>
          </p:grpSpPr>
          <p:grpSp>
            <p:nvGrpSpPr>
              <p:cNvPr id="7875" name="Google Shape;7875;p66"/>
              <p:cNvGrpSpPr/>
              <p:nvPr/>
            </p:nvGrpSpPr>
            <p:grpSpPr>
              <a:xfrm>
                <a:off x="803163" y="1111974"/>
                <a:ext cx="27175" cy="121077"/>
                <a:chOff x="845575" y="2563700"/>
                <a:chExt cx="92400" cy="411825"/>
              </a:xfrm>
            </p:grpSpPr>
            <p:cxnSp>
              <p:nvCxnSpPr>
                <p:cNvPr id="7876" name="Google Shape;7876;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77" name="Google Shape;7877;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8" name="Google Shape;7878;p6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66"/>
            <p:cNvGrpSpPr/>
            <p:nvPr/>
          </p:nvGrpSpPr>
          <p:grpSpPr>
            <a:xfrm>
              <a:off x="1381910" y="1194219"/>
              <a:ext cx="588341" cy="121177"/>
              <a:chOff x="1381910" y="1194219"/>
              <a:chExt cx="588341" cy="121177"/>
            </a:xfrm>
          </p:grpSpPr>
          <p:grpSp>
            <p:nvGrpSpPr>
              <p:cNvPr id="7880" name="Google Shape;7880;p66"/>
              <p:cNvGrpSpPr/>
              <p:nvPr/>
            </p:nvGrpSpPr>
            <p:grpSpPr>
              <a:xfrm rot="10800000">
                <a:off x="1381910" y="1194319"/>
                <a:ext cx="27175" cy="121077"/>
                <a:chOff x="2070100" y="2563700"/>
                <a:chExt cx="92400" cy="411825"/>
              </a:xfrm>
            </p:grpSpPr>
            <p:cxnSp>
              <p:nvCxnSpPr>
                <p:cNvPr id="7881" name="Google Shape;7881;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82" name="Google Shape;7882;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3" name="Google Shape;7883;p6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6"/>
            <p:cNvGrpSpPr/>
            <p:nvPr/>
          </p:nvGrpSpPr>
          <p:grpSpPr>
            <a:xfrm>
              <a:off x="2532079" y="1194219"/>
              <a:ext cx="704927" cy="121177"/>
              <a:chOff x="2532079" y="1194219"/>
              <a:chExt cx="704927" cy="121177"/>
            </a:xfrm>
          </p:grpSpPr>
          <p:grpSp>
            <p:nvGrpSpPr>
              <p:cNvPr id="7885" name="Google Shape;7885;p66"/>
              <p:cNvGrpSpPr/>
              <p:nvPr/>
            </p:nvGrpSpPr>
            <p:grpSpPr>
              <a:xfrm rot="10800000">
                <a:off x="2532079" y="1194319"/>
                <a:ext cx="27175" cy="121077"/>
                <a:chOff x="2070100" y="2563700"/>
                <a:chExt cx="92400" cy="411825"/>
              </a:xfrm>
            </p:grpSpPr>
            <p:cxnSp>
              <p:nvCxnSpPr>
                <p:cNvPr id="7886" name="Google Shape;7886;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887" name="Google Shape;7887;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8" name="Google Shape;7888;p6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9" name="Google Shape;7889;p66"/>
          <p:cNvGrpSpPr/>
          <p:nvPr/>
        </p:nvGrpSpPr>
        <p:grpSpPr>
          <a:xfrm>
            <a:off x="3525467" y="3875150"/>
            <a:ext cx="1567778" cy="491677"/>
            <a:chOff x="5194708" y="3484366"/>
            <a:chExt cx="3148148" cy="987304"/>
          </a:xfrm>
        </p:grpSpPr>
        <p:grpSp>
          <p:nvGrpSpPr>
            <p:cNvPr id="7890" name="Google Shape;7890;p66"/>
            <p:cNvGrpSpPr/>
            <p:nvPr/>
          </p:nvGrpSpPr>
          <p:grpSpPr>
            <a:xfrm>
              <a:off x="7531521" y="3484366"/>
              <a:ext cx="811335" cy="987304"/>
              <a:chOff x="3379425" y="1617275"/>
              <a:chExt cx="1090650" cy="1327200"/>
            </a:xfrm>
          </p:grpSpPr>
          <p:sp>
            <p:nvSpPr>
              <p:cNvPr id="7891" name="Google Shape;7891;p6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66"/>
            <p:cNvGrpSpPr/>
            <p:nvPr/>
          </p:nvGrpSpPr>
          <p:grpSpPr>
            <a:xfrm>
              <a:off x="6752546" y="3484366"/>
              <a:ext cx="811428" cy="987304"/>
              <a:chOff x="2332275" y="1617275"/>
              <a:chExt cx="1090775" cy="1327200"/>
            </a:xfrm>
          </p:grpSpPr>
          <p:sp>
            <p:nvSpPr>
              <p:cNvPr id="7895" name="Google Shape;7895;p6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66"/>
            <p:cNvGrpSpPr/>
            <p:nvPr/>
          </p:nvGrpSpPr>
          <p:grpSpPr>
            <a:xfrm>
              <a:off x="5973664" y="3484366"/>
              <a:ext cx="811335" cy="987304"/>
              <a:chOff x="1285250" y="1617275"/>
              <a:chExt cx="1090650" cy="1327200"/>
            </a:xfrm>
          </p:grpSpPr>
          <p:sp>
            <p:nvSpPr>
              <p:cNvPr id="7899" name="Google Shape;7899;p6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66"/>
            <p:cNvGrpSpPr/>
            <p:nvPr/>
          </p:nvGrpSpPr>
          <p:grpSpPr>
            <a:xfrm>
              <a:off x="5194708" y="3484366"/>
              <a:ext cx="811409" cy="987304"/>
              <a:chOff x="238125" y="1617275"/>
              <a:chExt cx="1090750" cy="1327200"/>
            </a:xfrm>
          </p:grpSpPr>
          <p:sp>
            <p:nvSpPr>
              <p:cNvPr id="7903" name="Google Shape;7903;p6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6" name="Google Shape;7906;p66"/>
          <p:cNvGrpSpPr/>
          <p:nvPr/>
        </p:nvGrpSpPr>
        <p:grpSpPr>
          <a:xfrm>
            <a:off x="3486076" y="3355561"/>
            <a:ext cx="1616964" cy="346256"/>
            <a:chOff x="1808063" y="4294338"/>
            <a:chExt cx="3370782" cy="721817"/>
          </a:xfrm>
        </p:grpSpPr>
        <p:sp>
          <p:nvSpPr>
            <p:cNvPr id="7907" name="Google Shape;7907;p6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66"/>
          <p:cNvGrpSpPr/>
          <p:nvPr/>
        </p:nvGrpSpPr>
        <p:grpSpPr>
          <a:xfrm>
            <a:off x="764288" y="3641590"/>
            <a:ext cx="1295882" cy="646587"/>
            <a:chOff x="834100" y="3642869"/>
            <a:chExt cx="1259483" cy="628426"/>
          </a:xfrm>
        </p:grpSpPr>
        <p:sp>
          <p:nvSpPr>
            <p:cNvPr id="7918" name="Google Shape;7918;p6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3" name="Google Shape;7943;p66"/>
            <p:cNvGrpSpPr/>
            <p:nvPr/>
          </p:nvGrpSpPr>
          <p:grpSpPr>
            <a:xfrm>
              <a:off x="1360364" y="3847835"/>
              <a:ext cx="208119" cy="224359"/>
              <a:chOff x="1360769" y="3847100"/>
              <a:chExt cx="208119" cy="224359"/>
            </a:xfrm>
          </p:grpSpPr>
          <p:sp>
            <p:nvSpPr>
              <p:cNvPr id="7944" name="Google Shape;7944;p6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4" name="Google Shape;7964;p6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66"/>
          <p:cNvGrpSpPr/>
          <p:nvPr/>
        </p:nvGrpSpPr>
        <p:grpSpPr>
          <a:xfrm rot="5400000">
            <a:off x="5977401" y="3438087"/>
            <a:ext cx="164064" cy="1414916"/>
            <a:chOff x="4428249" y="1369375"/>
            <a:chExt cx="36905" cy="429569"/>
          </a:xfrm>
        </p:grpSpPr>
        <p:sp>
          <p:nvSpPr>
            <p:cNvPr id="7979" name="Google Shape;7979;p6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6"/>
          <p:cNvGrpSpPr/>
          <p:nvPr/>
        </p:nvGrpSpPr>
        <p:grpSpPr>
          <a:xfrm rot="10800000" flipH="1">
            <a:off x="5349830" y="3026630"/>
            <a:ext cx="1419207" cy="24808"/>
            <a:chOff x="219558" y="4738465"/>
            <a:chExt cx="5852400" cy="102300"/>
          </a:xfrm>
        </p:grpSpPr>
        <p:cxnSp>
          <p:nvCxnSpPr>
            <p:cNvPr id="8012" name="Google Shape;8012;p6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013" name="Google Shape;8013;p6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66"/>
          <p:cNvGrpSpPr/>
          <p:nvPr/>
        </p:nvGrpSpPr>
        <p:grpSpPr>
          <a:xfrm>
            <a:off x="5361148" y="3399694"/>
            <a:ext cx="1396570" cy="385016"/>
            <a:chOff x="5286284" y="2966544"/>
            <a:chExt cx="1396570" cy="385016"/>
          </a:xfrm>
        </p:grpSpPr>
        <p:cxnSp>
          <p:nvCxnSpPr>
            <p:cNvPr id="8019" name="Google Shape;8019;p6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020" name="Google Shape;8020;p6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021" name="Google Shape;8021;p66"/>
            <p:cNvGrpSpPr/>
            <p:nvPr/>
          </p:nvGrpSpPr>
          <p:grpSpPr>
            <a:xfrm>
              <a:off x="5287688" y="3173364"/>
              <a:ext cx="1395166" cy="74100"/>
              <a:chOff x="5287688" y="3173364"/>
              <a:chExt cx="1395166" cy="74100"/>
            </a:xfrm>
          </p:grpSpPr>
          <p:cxnSp>
            <p:nvCxnSpPr>
              <p:cNvPr id="8022" name="Google Shape;8022;p6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023" name="Google Shape;8023;p6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024" name="Google Shape;8024;p6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25" name="Google Shape;8025;p6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26" name="Google Shape;8026;p6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27" name="Google Shape;8027;p6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28" name="Google Shape;8028;p6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029" name="Google Shape;8029;p6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030" name="Google Shape;8030;p6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031" name="Google Shape;8031;p66"/>
          <p:cNvGrpSpPr/>
          <p:nvPr/>
        </p:nvGrpSpPr>
        <p:grpSpPr>
          <a:xfrm>
            <a:off x="2047214" y="1818470"/>
            <a:ext cx="1182276" cy="662027"/>
            <a:chOff x="2029517" y="1732295"/>
            <a:chExt cx="1149068" cy="643432"/>
          </a:xfrm>
        </p:grpSpPr>
        <p:grpSp>
          <p:nvGrpSpPr>
            <p:cNvPr id="8032" name="Google Shape;8032;p66"/>
            <p:cNvGrpSpPr/>
            <p:nvPr/>
          </p:nvGrpSpPr>
          <p:grpSpPr>
            <a:xfrm>
              <a:off x="2708660" y="1746937"/>
              <a:ext cx="455427" cy="244429"/>
              <a:chOff x="2700693" y="1746937"/>
              <a:chExt cx="455427" cy="244429"/>
            </a:xfrm>
          </p:grpSpPr>
          <p:grpSp>
            <p:nvGrpSpPr>
              <p:cNvPr id="8033" name="Google Shape;8033;p66"/>
              <p:cNvGrpSpPr/>
              <p:nvPr/>
            </p:nvGrpSpPr>
            <p:grpSpPr>
              <a:xfrm>
                <a:off x="2905682" y="1782817"/>
                <a:ext cx="250438" cy="208549"/>
                <a:chOff x="2905682" y="1782817"/>
                <a:chExt cx="250438" cy="208549"/>
              </a:xfrm>
            </p:grpSpPr>
            <p:cxnSp>
              <p:nvCxnSpPr>
                <p:cNvPr id="8034" name="Google Shape;8034;p6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35" name="Google Shape;8035;p6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66"/>
              <p:cNvGrpSpPr/>
              <p:nvPr/>
            </p:nvGrpSpPr>
            <p:grpSpPr>
              <a:xfrm>
                <a:off x="2700693" y="1746937"/>
                <a:ext cx="449967" cy="72374"/>
                <a:chOff x="2700693" y="1746937"/>
                <a:chExt cx="449967" cy="72374"/>
              </a:xfrm>
            </p:grpSpPr>
            <p:cxnSp>
              <p:nvCxnSpPr>
                <p:cNvPr id="8037" name="Google Shape;8037;p6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38" name="Google Shape;8038;p6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9" name="Google Shape;8039;p66"/>
            <p:cNvGrpSpPr/>
            <p:nvPr/>
          </p:nvGrpSpPr>
          <p:grpSpPr>
            <a:xfrm>
              <a:off x="2029517" y="1732295"/>
              <a:ext cx="1149068" cy="643432"/>
              <a:chOff x="2029517" y="1732295"/>
              <a:chExt cx="1149068" cy="643432"/>
            </a:xfrm>
          </p:grpSpPr>
          <p:grpSp>
            <p:nvGrpSpPr>
              <p:cNvPr id="8040" name="Google Shape;8040;p66"/>
              <p:cNvGrpSpPr/>
              <p:nvPr/>
            </p:nvGrpSpPr>
            <p:grpSpPr>
              <a:xfrm>
                <a:off x="2703618" y="2103152"/>
                <a:ext cx="474966" cy="260017"/>
                <a:chOff x="2703618" y="2103152"/>
                <a:chExt cx="474966" cy="260017"/>
              </a:xfrm>
            </p:grpSpPr>
            <p:grpSp>
              <p:nvGrpSpPr>
                <p:cNvPr id="8041" name="Google Shape;8041;p66"/>
                <p:cNvGrpSpPr/>
                <p:nvPr/>
              </p:nvGrpSpPr>
              <p:grpSpPr>
                <a:xfrm>
                  <a:off x="2703618" y="2290640"/>
                  <a:ext cx="450291" cy="72529"/>
                  <a:chOff x="2703618" y="2290640"/>
                  <a:chExt cx="450291" cy="72529"/>
                </a:xfrm>
              </p:grpSpPr>
              <p:cxnSp>
                <p:nvCxnSpPr>
                  <p:cNvPr id="8042" name="Google Shape;8042;p6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43" name="Google Shape;8043;p6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66"/>
                <p:cNvGrpSpPr/>
                <p:nvPr/>
              </p:nvGrpSpPr>
              <p:grpSpPr>
                <a:xfrm>
                  <a:off x="2908607" y="2103152"/>
                  <a:ext cx="269977" cy="223538"/>
                  <a:chOff x="2908607" y="2103152"/>
                  <a:chExt cx="269977" cy="223538"/>
                </a:xfrm>
              </p:grpSpPr>
              <p:cxnSp>
                <p:nvCxnSpPr>
                  <p:cNvPr id="8045" name="Google Shape;8045;p6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046" name="Google Shape;8046;p6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7" name="Google Shape;8047;p66"/>
              <p:cNvGrpSpPr/>
              <p:nvPr/>
            </p:nvGrpSpPr>
            <p:grpSpPr>
              <a:xfrm>
                <a:off x="2029517" y="1732295"/>
                <a:ext cx="685827" cy="643432"/>
                <a:chOff x="2029517" y="1732295"/>
                <a:chExt cx="685827" cy="643432"/>
              </a:xfrm>
            </p:grpSpPr>
            <p:sp>
              <p:nvSpPr>
                <p:cNvPr id="8048" name="Google Shape;8048;p6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9" name="Google Shape;8049;p66"/>
                <p:cNvGrpSpPr/>
                <p:nvPr/>
              </p:nvGrpSpPr>
              <p:grpSpPr>
                <a:xfrm>
                  <a:off x="2158948" y="1732295"/>
                  <a:ext cx="556396" cy="333108"/>
                  <a:chOff x="2158948" y="1732295"/>
                  <a:chExt cx="556396" cy="333108"/>
                </a:xfrm>
              </p:grpSpPr>
              <p:cxnSp>
                <p:nvCxnSpPr>
                  <p:cNvPr id="8050" name="Google Shape;8050;p6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51" name="Google Shape;8051;p6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6"/>
                <p:cNvGrpSpPr/>
                <p:nvPr/>
              </p:nvGrpSpPr>
              <p:grpSpPr>
                <a:xfrm>
                  <a:off x="2159908" y="2065057"/>
                  <a:ext cx="550884" cy="310670"/>
                  <a:chOff x="2159908" y="2065057"/>
                  <a:chExt cx="550884" cy="310670"/>
                </a:xfrm>
              </p:grpSpPr>
              <p:cxnSp>
                <p:nvCxnSpPr>
                  <p:cNvPr id="8053" name="Google Shape;8053;p6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054" name="Google Shape;8054;p6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055" name="Google Shape;8055;p66"/>
          <p:cNvGrpSpPr/>
          <p:nvPr/>
        </p:nvGrpSpPr>
        <p:grpSpPr>
          <a:xfrm>
            <a:off x="732462" y="1766083"/>
            <a:ext cx="962651" cy="810058"/>
            <a:chOff x="844912" y="1681380"/>
            <a:chExt cx="935611" cy="787305"/>
          </a:xfrm>
        </p:grpSpPr>
        <p:grpSp>
          <p:nvGrpSpPr>
            <p:cNvPr id="8056" name="Google Shape;8056;p66"/>
            <p:cNvGrpSpPr/>
            <p:nvPr/>
          </p:nvGrpSpPr>
          <p:grpSpPr>
            <a:xfrm>
              <a:off x="844912" y="1819635"/>
              <a:ext cx="329836" cy="510016"/>
              <a:chOff x="844912" y="1819635"/>
              <a:chExt cx="329836" cy="510016"/>
            </a:xfrm>
          </p:grpSpPr>
          <p:sp>
            <p:nvSpPr>
              <p:cNvPr id="8057" name="Google Shape;8057;p6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66"/>
            <p:cNvGrpSpPr/>
            <p:nvPr/>
          </p:nvGrpSpPr>
          <p:grpSpPr>
            <a:xfrm>
              <a:off x="1284601" y="2158168"/>
              <a:ext cx="495923" cy="310517"/>
              <a:chOff x="1284601" y="2158168"/>
              <a:chExt cx="495923" cy="310517"/>
            </a:xfrm>
          </p:grpSpPr>
          <p:sp>
            <p:nvSpPr>
              <p:cNvPr id="8064" name="Google Shape;8064;p6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5" name="Google Shape;8065;p66"/>
              <p:cNvGrpSpPr/>
              <p:nvPr/>
            </p:nvGrpSpPr>
            <p:grpSpPr>
              <a:xfrm>
                <a:off x="1507666" y="2158168"/>
                <a:ext cx="272858" cy="310517"/>
                <a:chOff x="1507666" y="2158168"/>
                <a:chExt cx="272858" cy="310517"/>
              </a:xfrm>
            </p:grpSpPr>
            <p:grpSp>
              <p:nvGrpSpPr>
                <p:cNvPr id="8066" name="Google Shape;8066;p66"/>
                <p:cNvGrpSpPr/>
                <p:nvPr/>
              </p:nvGrpSpPr>
              <p:grpSpPr>
                <a:xfrm>
                  <a:off x="1507666" y="2176104"/>
                  <a:ext cx="166395" cy="273149"/>
                  <a:chOff x="1507666" y="2176104"/>
                  <a:chExt cx="166395" cy="273149"/>
                </a:xfrm>
              </p:grpSpPr>
              <p:sp>
                <p:nvSpPr>
                  <p:cNvPr id="8067" name="Google Shape;8067;p6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4" name="Google Shape;8074;p6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76" name="Google Shape;8076;p66"/>
            <p:cNvGrpSpPr/>
            <p:nvPr/>
          </p:nvGrpSpPr>
          <p:grpSpPr>
            <a:xfrm>
              <a:off x="1284601" y="1681380"/>
              <a:ext cx="495923" cy="310517"/>
              <a:chOff x="1284601" y="1681380"/>
              <a:chExt cx="495923" cy="310517"/>
            </a:xfrm>
          </p:grpSpPr>
          <p:sp>
            <p:nvSpPr>
              <p:cNvPr id="8077" name="Google Shape;8077;p6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8" name="Google Shape;8078;p66"/>
              <p:cNvGrpSpPr/>
              <p:nvPr/>
            </p:nvGrpSpPr>
            <p:grpSpPr>
              <a:xfrm>
                <a:off x="1507666" y="1681380"/>
                <a:ext cx="272858" cy="310517"/>
                <a:chOff x="1507666" y="1681380"/>
                <a:chExt cx="272858" cy="310517"/>
              </a:xfrm>
            </p:grpSpPr>
            <p:grpSp>
              <p:nvGrpSpPr>
                <p:cNvPr id="8079" name="Google Shape;8079;p66"/>
                <p:cNvGrpSpPr/>
                <p:nvPr/>
              </p:nvGrpSpPr>
              <p:grpSpPr>
                <a:xfrm>
                  <a:off x="1507666" y="1700120"/>
                  <a:ext cx="166395" cy="272984"/>
                  <a:chOff x="1507666" y="1700120"/>
                  <a:chExt cx="166395" cy="272984"/>
                </a:xfrm>
              </p:grpSpPr>
              <p:sp>
                <p:nvSpPr>
                  <p:cNvPr id="8080" name="Google Shape;8080;p6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7" name="Google Shape;8087;p6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89" name="Google Shape;8089;p66"/>
          <p:cNvGrpSpPr/>
          <p:nvPr/>
        </p:nvGrpSpPr>
        <p:grpSpPr>
          <a:xfrm>
            <a:off x="6841403" y="2533512"/>
            <a:ext cx="1622269" cy="552443"/>
            <a:chOff x="6894650" y="2574740"/>
            <a:chExt cx="1445100" cy="492111"/>
          </a:xfrm>
        </p:grpSpPr>
        <p:sp>
          <p:nvSpPr>
            <p:cNvPr id="8090" name="Google Shape;8090;p6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5" name="Google Shape;8095;p6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096" name="Google Shape;8096;p66"/>
          <p:cNvGrpSpPr/>
          <p:nvPr/>
        </p:nvGrpSpPr>
        <p:grpSpPr>
          <a:xfrm>
            <a:off x="6860946" y="3907768"/>
            <a:ext cx="1583206" cy="475705"/>
            <a:chOff x="6953919" y="3907920"/>
            <a:chExt cx="1377300" cy="475705"/>
          </a:xfrm>
        </p:grpSpPr>
        <p:cxnSp>
          <p:nvCxnSpPr>
            <p:cNvPr id="8097" name="Google Shape;8097;p6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098" name="Google Shape;8098;p6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099" name="Google Shape;8099;p6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100" name="Google Shape;8100;p6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101" name="Google Shape;8101;p6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102" name="Google Shape;8102;p66"/>
          <p:cNvGrpSpPr/>
          <p:nvPr/>
        </p:nvGrpSpPr>
        <p:grpSpPr>
          <a:xfrm>
            <a:off x="2364534" y="2668913"/>
            <a:ext cx="836286" cy="824529"/>
            <a:chOff x="2389399" y="2595741"/>
            <a:chExt cx="812796" cy="801369"/>
          </a:xfrm>
        </p:grpSpPr>
        <p:grpSp>
          <p:nvGrpSpPr>
            <p:cNvPr id="8103" name="Google Shape;8103;p66"/>
            <p:cNvGrpSpPr/>
            <p:nvPr/>
          </p:nvGrpSpPr>
          <p:grpSpPr>
            <a:xfrm>
              <a:off x="2492145" y="2881565"/>
              <a:ext cx="607300" cy="229751"/>
              <a:chOff x="2492145" y="2881565"/>
              <a:chExt cx="607300" cy="229751"/>
            </a:xfrm>
          </p:grpSpPr>
          <p:sp>
            <p:nvSpPr>
              <p:cNvPr id="8104" name="Google Shape;8104;p6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66"/>
            <p:cNvGrpSpPr/>
            <p:nvPr/>
          </p:nvGrpSpPr>
          <p:grpSpPr>
            <a:xfrm>
              <a:off x="2389399" y="2595741"/>
              <a:ext cx="812796" cy="296825"/>
              <a:chOff x="2389399" y="2595741"/>
              <a:chExt cx="812796" cy="296825"/>
            </a:xfrm>
          </p:grpSpPr>
          <p:grpSp>
            <p:nvGrpSpPr>
              <p:cNvPr id="8108" name="Google Shape;8108;p66"/>
              <p:cNvGrpSpPr/>
              <p:nvPr/>
            </p:nvGrpSpPr>
            <p:grpSpPr>
              <a:xfrm>
                <a:off x="2389399" y="2595741"/>
                <a:ext cx="363638" cy="296825"/>
                <a:chOff x="2389399" y="2595741"/>
                <a:chExt cx="363638" cy="296825"/>
              </a:xfrm>
            </p:grpSpPr>
            <p:grpSp>
              <p:nvGrpSpPr>
                <p:cNvPr id="8109" name="Google Shape;8109;p66"/>
                <p:cNvGrpSpPr/>
                <p:nvPr/>
              </p:nvGrpSpPr>
              <p:grpSpPr>
                <a:xfrm>
                  <a:off x="2493852" y="2794333"/>
                  <a:ext cx="259185" cy="98232"/>
                  <a:chOff x="2493852" y="2794333"/>
                  <a:chExt cx="259185" cy="98232"/>
                </a:xfrm>
              </p:grpSpPr>
              <p:sp>
                <p:nvSpPr>
                  <p:cNvPr id="8110" name="Google Shape;8110;p6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6"/>
                <p:cNvGrpSpPr/>
                <p:nvPr/>
              </p:nvGrpSpPr>
              <p:grpSpPr>
                <a:xfrm>
                  <a:off x="2389399" y="2595741"/>
                  <a:ext cx="224343" cy="182054"/>
                  <a:chOff x="2389399" y="2595741"/>
                  <a:chExt cx="224343" cy="182054"/>
                </a:xfrm>
              </p:grpSpPr>
              <p:sp>
                <p:nvSpPr>
                  <p:cNvPr id="8114" name="Google Shape;8114;p6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16" name="Google Shape;8116;p66"/>
              <p:cNvGrpSpPr/>
              <p:nvPr/>
            </p:nvGrpSpPr>
            <p:grpSpPr>
              <a:xfrm>
                <a:off x="2683630" y="2595741"/>
                <a:ext cx="224334" cy="296825"/>
                <a:chOff x="2683630" y="2595741"/>
                <a:chExt cx="224334" cy="296825"/>
              </a:xfrm>
            </p:grpSpPr>
            <p:grpSp>
              <p:nvGrpSpPr>
                <p:cNvPr id="8117" name="Google Shape;8117;p66"/>
                <p:cNvGrpSpPr/>
                <p:nvPr/>
              </p:nvGrpSpPr>
              <p:grpSpPr>
                <a:xfrm>
                  <a:off x="2788083" y="2794333"/>
                  <a:ext cx="15356" cy="98232"/>
                  <a:chOff x="2788083" y="2794333"/>
                  <a:chExt cx="15356" cy="98232"/>
                </a:xfrm>
              </p:grpSpPr>
              <p:sp>
                <p:nvSpPr>
                  <p:cNvPr id="8118" name="Google Shape;8118;p6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66"/>
                <p:cNvGrpSpPr/>
                <p:nvPr/>
              </p:nvGrpSpPr>
              <p:grpSpPr>
                <a:xfrm>
                  <a:off x="2683630" y="2595741"/>
                  <a:ext cx="224334" cy="182054"/>
                  <a:chOff x="2683630" y="2595741"/>
                  <a:chExt cx="224334" cy="182054"/>
                </a:xfrm>
              </p:grpSpPr>
              <p:sp>
                <p:nvSpPr>
                  <p:cNvPr id="8122" name="Google Shape;8122;p6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4" name="Google Shape;8124;p66"/>
              <p:cNvGrpSpPr/>
              <p:nvPr/>
            </p:nvGrpSpPr>
            <p:grpSpPr>
              <a:xfrm>
                <a:off x="2838475" y="2595741"/>
                <a:ext cx="363719" cy="296825"/>
                <a:chOff x="2838475" y="2595741"/>
                <a:chExt cx="363719" cy="296825"/>
              </a:xfrm>
            </p:grpSpPr>
            <p:grpSp>
              <p:nvGrpSpPr>
                <p:cNvPr id="8125" name="Google Shape;8125;p66"/>
                <p:cNvGrpSpPr/>
                <p:nvPr/>
              </p:nvGrpSpPr>
              <p:grpSpPr>
                <a:xfrm>
                  <a:off x="2838475" y="2794333"/>
                  <a:ext cx="259185" cy="98232"/>
                  <a:chOff x="2838475" y="2794333"/>
                  <a:chExt cx="259185" cy="98232"/>
                </a:xfrm>
              </p:grpSpPr>
              <p:sp>
                <p:nvSpPr>
                  <p:cNvPr id="8126" name="Google Shape;8126;p6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6"/>
                <p:cNvGrpSpPr/>
                <p:nvPr/>
              </p:nvGrpSpPr>
              <p:grpSpPr>
                <a:xfrm>
                  <a:off x="2977852" y="2595741"/>
                  <a:ext cx="224343" cy="182054"/>
                  <a:chOff x="2977852" y="2595741"/>
                  <a:chExt cx="224343" cy="182054"/>
                </a:xfrm>
              </p:grpSpPr>
              <p:sp>
                <p:nvSpPr>
                  <p:cNvPr id="8130" name="Google Shape;8130;p6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32" name="Google Shape;8132;p66"/>
            <p:cNvGrpSpPr/>
            <p:nvPr/>
          </p:nvGrpSpPr>
          <p:grpSpPr>
            <a:xfrm>
              <a:off x="2389399" y="3100241"/>
              <a:ext cx="812796" cy="296869"/>
              <a:chOff x="2389399" y="3100241"/>
              <a:chExt cx="812796" cy="296869"/>
            </a:xfrm>
          </p:grpSpPr>
          <p:grpSp>
            <p:nvGrpSpPr>
              <p:cNvPr id="8133" name="Google Shape;8133;p66"/>
              <p:cNvGrpSpPr/>
              <p:nvPr/>
            </p:nvGrpSpPr>
            <p:grpSpPr>
              <a:xfrm>
                <a:off x="2683630" y="3100241"/>
                <a:ext cx="224334" cy="296869"/>
                <a:chOff x="2683630" y="3100241"/>
                <a:chExt cx="224334" cy="296869"/>
              </a:xfrm>
            </p:grpSpPr>
            <p:grpSp>
              <p:nvGrpSpPr>
                <p:cNvPr id="8134" name="Google Shape;8134;p66"/>
                <p:cNvGrpSpPr/>
                <p:nvPr/>
              </p:nvGrpSpPr>
              <p:grpSpPr>
                <a:xfrm>
                  <a:off x="2788083" y="3100241"/>
                  <a:ext cx="15356" cy="98237"/>
                  <a:chOff x="2788083" y="3100241"/>
                  <a:chExt cx="15356" cy="98237"/>
                </a:xfrm>
              </p:grpSpPr>
              <p:sp>
                <p:nvSpPr>
                  <p:cNvPr id="8135" name="Google Shape;8135;p6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66"/>
                <p:cNvGrpSpPr/>
                <p:nvPr/>
              </p:nvGrpSpPr>
              <p:grpSpPr>
                <a:xfrm>
                  <a:off x="2683630" y="3215065"/>
                  <a:ext cx="224334" cy="182045"/>
                  <a:chOff x="2683630" y="3215065"/>
                  <a:chExt cx="224334" cy="182045"/>
                </a:xfrm>
              </p:grpSpPr>
              <p:sp>
                <p:nvSpPr>
                  <p:cNvPr id="8139" name="Google Shape;8139;p6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1" name="Google Shape;8141;p66"/>
              <p:cNvGrpSpPr/>
              <p:nvPr/>
            </p:nvGrpSpPr>
            <p:grpSpPr>
              <a:xfrm>
                <a:off x="2389399" y="3100241"/>
                <a:ext cx="363638" cy="296869"/>
                <a:chOff x="2389399" y="3100241"/>
                <a:chExt cx="363638" cy="296869"/>
              </a:xfrm>
            </p:grpSpPr>
            <p:grpSp>
              <p:nvGrpSpPr>
                <p:cNvPr id="8142" name="Google Shape;8142;p66"/>
                <p:cNvGrpSpPr/>
                <p:nvPr/>
              </p:nvGrpSpPr>
              <p:grpSpPr>
                <a:xfrm>
                  <a:off x="2493852" y="3100241"/>
                  <a:ext cx="259185" cy="98237"/>
                  <a:chOff x="2493852" y="3100241"/>
                  <a:chExt cx="259185" cy="98237"/>
                </a:xfrm>
              </p:grpSpPr>
              <p:sp>
                <p:nvSpPr>
                  <p:cNvPr id="8143" name="Google Shape;8143;p6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66"/>
                <p:cNvGrpSpPr/>
                <p:nvPr/>
              </p:nvGrpSpPr>
              <p:grpSpPr>
                <a:xfrm>
                  <a:off x="2389399" y="3215065"/>
                  <a:ext cx="224343" cy="182045"/>
                  <a:chOff x="2389399" y="3215065"/>
                  <a:chExt cx="224343" cy="182045"/>
                </a:xfrm>
              </p:grpSpPr>
              <p:sp>
                <p:nvSpPr>
                  <p:cNvPr id="8147" name="Google Shape;8147;p6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9" name="Google Shape;8149;p66"/>
              <p:cNvGrpSpPr/>
              <p:nvPr/>
            </p:nvGrpSpPr>
            <p:grpSpPr>
              <a:xfrm>
                <a:off x="2838475" y="3100241"/>
                <a:ext cx="363719" cy="296869"/>
                <a:chOff x="2838475" y="3100241"/>
                <a:chExt cx="363719" cy="296869"/>
              </a:xfrm>
            </p:grpSpPr>
            <p:grpSp>
              <p:nvGrpSpPr>
                <p:cNvPr id="8150" name="Google Shape;8150;p66"/>
                <p:cNvGrpSpPr/>
                <p:nvPr/>
              </p:nvGrpSpPr>
              <p:grpSpPr>
                <a:xfrm>
                  <a:off x="2838475" y="3100241"/>
                  <a:ext cx="259185" cy="98237"/>
                  <a:chOff x="2838475" y="3100241"/>
                  <a:chExt cx="259185" cy="98237"/>
                </a:xfrm>
              </p:grpSpPr>
              <p:sp>
                <p:nvSpPr>
                  <p:cNvPr id="8151" name="Google Shape;8151;p6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66"/>
                <p:cNvGrpSpPr/>
                <p:nvPr/>
              </p:nvGrpSpPr>
              <p:grpSpPr>
                <a:xfrm>
                  <a:off x="2977852" y="3215065"/>
                  <a:ext cx="224343" cy="182045"/>
                  <a:chOff x="2977852" y="3215065"/>
                  <a:chExt cx="224343" cy="182045"/>
                </a:xfrm>
              </p:grpSpPr>
              <p:sp>
                <p:nvSpPr>
                  <p:cNvPr id="8155" name="Google Shape;8155;p6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160"/>
        <p:cNvGrpSpPr/>
        <p:nvPr/>
      </p:nvGrpSpPr>
      <p:grpSpPr>
        <a:xfrm>
          <a:off x="0" y="0"/>
          <a:ext cx="0" cy="0"/>
          <a:chOff x="0" y="0"/>
          <a:chExt cx="0" cy="0"/>
        </a:xfrm>
      </p:grpSpPr>
      <p:grpSp>
        <p:nvGrpSpPr>
          <p:cNvPr id="8161" name="Google Shape;8161;p67"/>
          <p:cNvGrpSpPr/>
          <p:nvPr/>
        </p:nvGrpSpPr>
        <p:grpSpPr>
          <a:xfrm>
            <a:off x="718875" y="3363288"/>
            <a:ext cx="2390414" cy="1024800"/>
            <a:chOff x="728925" y="3296613"/>
            <a:chExt cx="2390414" cy="1024800"/>
          </a:xfrm>
        </p:grpSpPr>
        <p:grpSp>
          <p:nvGrpSpPr>
            <p:cNvPr id="8162" name="Google Shape;8162;p67"/>
            <p:cNvGrpSpPr/>
            <p:nvPr/>
          </p:nvGrpSpPr>
          <p:grpSpPr>
            <a:xfrm>
              <a:off x="728925" y="3619800"/>
              <a:ext cx="2390414" cy="500893"/>
              <a:chOff x="728925" y="3619800"/>
              <a:chExt cx="2390414" cy="500893"/>
            </a:xfrm>
          </p:grpSpPr>
          <p:sp>
            <p:nvSpPr>
              <p:cNvPr id="8163" name="Google Shape;8163;p6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64" name="Google Shape;8164;p6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65" name="Google Shape;8165;p67"/>
            <p:cNvGrpSpPr/>
            <p:nvPr/>
          </p:nvGrpSpPr>
          <p:grpSpPr>
            <a:xfrm>
              <a:off x="1348050" y="3296613"/>
              <a:ext cx="1706152" cy="1024800"/>
              <a:chOff x="1348050" y="3296613"/>
              <a:chExt cx="1706152" cy="1024800"/>
            </a:xfrm>
          </p:grpSpPr>
          <p:sp>
            <p:nvSpPr>
              <p:cNvPr id="8166" name="Google Shape;8166;p6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67" name="Google Shape;8167;p6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68" name="Google Shape;8168;p6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69" name="Google Shape;8169;p6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170" name="Google Shape;8170;p6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171" name="Google Shape;8171;p67"/>
            <p:cNvGrpSpPr/>
            <p:nvPr/>
          </p:nvGrpSpPr>
          <p:grpSpPr>
            <a:xfrm>
              <a:off x="1455707" y="3654858"/>
              <a:ext cx="1491150" cy="417657"/>
              <a:chOff x="1455707" y="3654858"/>
              <a:chExt cx="1491150" cy="417657"/>
            </a:xfrm>
          </p:grpSpPr>
          <p:sp>
            <p:nvSpPr>
              <p:cNvPr id="8172" name="Google Shape;8172;p6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92" name="Google Shape;8192;p67"/>
          <p:cNvGraphicFramePr/>
          <p:nvPr/>
        </p:nvGraphicFramePr>
        <p:xfrm>
          <a:off x="5954575" y="2361200"/>
          <a:ext cx="3000000" cy="3000000"/>
        </p:xfrm>
        <a:graphic>
          <a:graphicData uri="http://schemas.openxmlformats.org/drawingml/2006/table">
            <a:tbl>
              <a:tblPr>
                <a:noFill/>
                <a:tableStyleId>{5BD61A6D-000C-4315-A05B-72C6C668D415}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193" name="Google Shape;8193;p67"/>
          <p:cNvGrpSpPr/>
          <p:nvPr/>
        </p:nvGrpSpPr>
        <p:grpSpPr>
          <a:xfrm>
            <a:off x="727251" y="1188964"/>
            <a:ext cx="2396505" cy="976502"/>
            <a:chOff x="749309" y="1112739"/>
            <a:chExt cx="2371603" cy="976502"/>
          </a:xfrm>
        </p:grpSpPr>
        <p:grpSp>
          <p:nvGrpSpPr>
            <p:cNvPr id="8194" name="Google Shape;8194;p67"/>
            <p:cNvGrpSpPr/>
            <p:nvPr/>
          </p:nvGrpSpPr>
          <p:grpSpPr>
            <a:xfrm>
              <a:off x="1092126" y="1112739"/>
              <a:ext cx="2028786" cy="975464"/>
              <a:chOff x="1092126" y="1112739"/>
              <a:chExt cx="2028786" cy="975464"/>
            </a:xfrm>
          </p:grpSpPr>
          <p:sp>
            <p:nvSpPr>
              <p:cNvPr id="8195" name="Google Shape;8195;p6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67"/>
            <p:cNvGrpSpPr/>
            <p:nvPr/>
          </p:nvGrpSpPr>
          <p:grpSpPr>
            <a:xfrm>
              <a:off x="749309" y="1112739"/>
              <a:ext cx="314700" cy="975464"/>
              <a:chOff x="749309" y="1112739"/>
              <a:chExt cx="314700" cy="975464"/>
            </a:xfrm>
          </p:grpSpPr>
          <p:sp>
            <p:nvSpPr>
              <p:cNvPr id="8220" name="Google Shape;8220;p6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4" name="Google Shape;8224;p6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228" name="Google Shape;8228;p67"/>
          <p:cNvGraphicFramePr/>
          <p:nvPr/>
        </p:nvGraphicFramePr>
        <p:xfrm>
          <a:off x="5954600" y="1188950"/>
          <a:ext cx="3000000" cy="3000000"/>
        </p:xfrm>
        <a:graphic>
          <a:graphicData uri="http://schemas.openxmlformats.org/drawingml/2006/table">
            <a:tbl>
              <a:tblPr>
                <a:noFill/>
                <a:tableStyleId>{5BD61A6D-000C-4315-A05B-72C6C668D415}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229" name="Google Shape;8229;p67"/>
          <p:cNvGraphicFramePr/>
          <p:nvPr/>
        </p:nvGraphicFramePr>
        <p:xfrm>
          <a:off x="3375463" y="2361200"/>
          <a:ext cx="3000000" cy="3000000"/>
        </p:xfrm>
        <a:graphic>
          <a:graphicData uri="http://schemas.openxmlformats.org/drawingml/2006/table">
            <a:tbl>
              <a:tblPr>
                <a:noFill/>
                <a:tableStyleId>{5BD61A6D-000C-4315-A05B-72C6C668D415}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30" name="Google Shape;8230;p67"/>
          <p:cNvGrpSpPr/>
          <p:nvPr/>
        </p:nvGrpSpPr>
        <p:grpSpPr>
          <a:xfrm>
            <a:off x="3377449" y="3352160"/>
            <a:ext cx="2363377" cy="1047062"/>
            <a:chOff x="3358399" y="3285485"/>
            <a:chExt cx="2363377" cy="1047062"/>
          </a:xfrm>
        </p:grpSpPr>
        <p:grpSp>
          <p:nvGrpSpPr>
            <p:cNvPr id="8231" name="Google Shape;8231;p67"/>
            <p:cNvGrpSpPr/>
            <p:nvPr/>
          </p:nvGrpSpPr>
          <p:grpSpPr>
            <a:xfrm>
              <a:off x="3358412" y="3285485"/>
              <a:ext cx="2363244" cy="139500"/>
              <a:chOff x="3358412" y="3285485"/>
              <a:chExt cx="2363244" cy="139500"/>
            </a:xfrm>
          </p:grpSpPr>
          <p:sp>
            <p:nvSpPr>
              <p:cNvPr id="8232" name="Google Shape;8232;p6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7"/>
            <p:cNvGrpSpPr/>
            <p:nvPr/>
          </p:nvGrpSpPr>
          <p:grpSpPr>
            <a:xfrm>
              <a:off x="3358412" y="3466996"/>
              <a:ext cx="2363244" cy="139500"/>
              <a:chOff x="3358412" y="3466996"/>
              <a:chExt cx="2363244" cy="139500"/>
            </a:xfrm>
          </p:grpSpPr>
          <p:sp>
            <p:nvSpPr>
              <p:cNvPr id="8238" name="Google Shape;8238;p6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67"/>
            <p:cNvGrpSpPr/>
            <p:nvPr/>
          </p:nvGrpSpPr>
          <p:grpSpPr>
            <a:xfrm>
              <a:off x="3358412" y="3648507"/>
              <a:ext cx="2363244" cy="139500"/>
              <a:chOff x="3358412" y="3648507"/>
              <a:chExt cx="2363244" cy="139500"/>
            </a:xfrm>
          </p:grpSpPr>
          <p:sp>
            <p:nvSpPr>
              <p:cNvPr id="8244" name="Google Shape;8244;p6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67"/>
            <p:cNvGrpSpPr/>
            <p:nvPr/>
          </p:nvGrpSpPr>
          <p:grpSpPr>
            <a:xfrm>
              <a:off x="3358412" y="3830018"/>
              <a:ext cx="2363244" cy="139500"/>
              <a:chOff x="3358412" y="3830018"/>
              <a:chExt cx="2363244" cy="139500"/>
            </a:xfrm>
          </p:grpSpPr>
          <p:sp>
            <p:nvSpPr>
              <p:cNvPr id="8250" name="Google Shape;8250;p6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7"/>
            <p:cNvGrpSpPr/>
            <p:nvPr/>
          </p:nvGrpSpPr>
          <p:grpSpPr>
            <a:xfrm>
              <a:off x="3358399" y="4011514"/>
              <a:ext cx="2363377" cy="139537"/>
              <a:chOff x="3294800" y="4134603"/>
              <a:chExt cx="2638876" cy="152400"/>
            </a:xfrm>
          </p:grpSpPr>
          <p:sp>
            <p:nvSpPr>
              <p:cNvPr id="8256" name="Google Shape;8256;p6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67"/>
            <p:cNvGrpSpPr/>
            <p:nvPr/>
          </p:nvGrpSpPr>
          <p:grpSpPr>
            <a:xfrm>
              <a:off x="3358399" y="4193010"/>
              <a:ext cx="2363377" cy="139537"/>
              <a:chOff x="3294800" y="4134603"/>
              <a:chExt cx="2638876" cy="152400"/>
            </a:xfrm>
          </p:grpSpPr>
          <p:sp>
            <p:nvSpPr>
              <p:cNvPr id="8262" name="Google Shape;8262;p6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67" name="Google Shape;8267;p67"/>
          <p:cNvGraphicFramePr/>
          <p:nvPr/>
        </p:nvGraphicFramePr>
        <p:xfrm>
          <a:off x="728250" y="2361200"/>
          <a:ext cx="3000000" cy="3000000"/>
        </p:xfrm>
        <a:graphic>
          <a:graphicData uri="http://schemas.openxmlformats.org/drawingml/2006/table">
            <a:tbl>
              <a:tblPr>
                <a:noFill/>
                <a:tableStyleId>{5BD61A6D-000C-4315-A05B-72C6C668D415}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268" name="Google Shape;8268;p67"/>
          <p:cNvGrpSpPr/>
          <p:nvPr/>
        </p:nvGrpSpPr>
        <p:grpSpPr>
          <a:xfrm>
            <a:off x="4177919" y="2765014"/>
            <a:ext cx="1302095" cy="60959"/>
            <a:chOff x="3558802" y="4011427"/>
            <a:chExt cx="1866000" cy="111300"/>
          </a:xfrm>
        </p:grpSpPr>
        <p:sp>
          <p:nvSpPr>
            <p:cNvPr id="8269" name="Google Shape;8269;p6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67"/>
          <p:cNvGrpSpPr/>
          <p:nvPr/>
        </p:nvGrpSpPr>
        <p:grpSpPr>
          <a:xfrm>
            <a:off x="4723407" y="3047174"/>
            <a:ext cx="914340" cy="60959"/>
            <a:chOff x="3558802" y="4011427"/>
            <a:chExt cx="1866000" cy="111300"/>
          </a:xfrm>
        </p:grpSpPr>
        <p:sp>
          <p:nvSpPr>
            <p:cNvPr id="8272" name="Google Shape;8272;p6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67"/>
          <p:cNvGrpSpPr/>
          <p:nvPr/>
        </p:nvGrpSpPr>
        <p:grpSpPr>
          <a:xfrm>
            <a:off x="5926924" y="3381697"/>
            <a:ext cx="2519825" cy="1001454"/>
            <a:chOff x="1906114" y="789980"/>
            <a:chExt cx="1487676" cy="606868"/>
          </a:xfrm>
        </p:grpSpPr>
        <p:cxnSp>
          <p:nvCxnSpPr>
            <p:cNvPr id="8275" name="Google Shape;8275;p6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76" name="Google Shape;8276;p6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277" name="Google Shape;8277;p6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278" name="Google Shape;8278;p67"/>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279" name="Google Shape;8279;p67"/>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280" name="Google Shape;8280;p67"/>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281" name="Google Shape;8281;p67"/>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282" name="Google Shape;8282;p6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7"/>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289" name="Google Shape;8289;p67"/>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290" name="Google Shape;8290;p67"/>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291" name="Google Shape;8291;p6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67"/>
          <p:cNvGrpSpPr/>
          <p:nvPr/>
        </p:nvGrpSpPr>
        <p:grpSpPr>
          <a:xfrm>
            <a:off x="3372612" y="1159008"/>
            <a:ext cx="2363393" cy="1005865"/>
            <a:chOff x="3292400" y="1193188"/>
            <a:chExt cx="2615240" cy="1131075"/>
          </a:xfrm>
        </p:grpSpPr>
        <p:sp>
          <p:nvSpPr>
            <p:cNvPr id="8293" name="Google Shape;8293;p6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4" name="Google Shape;8294;p6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295" name="Google Shape;8295;p6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296" name="Google Shape;8296;p6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297" name="Google Shape;8297;p6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298" name="Google Shape;8298;p6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299" name="Google Shape;8299;p6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300" name="Google Shape;8300;p6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301" name="Google Shape;8301;p6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302" name="Google Shape;8302;p6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303" name="Google Shape;8303;p6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04" name="Google Shape;8304;p6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305" name="Google Shape;8305;p6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06" name="Google Shape;8306;p6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307" name="Google Shape;8307;p67"/>
            <p:cNvGrpSpPr/>
            <p:nvPr/>
          </p:nvGrpSpPr>
          <p:grpSpPr>
            <a:xfrm>
              <a:off x="3748438" y="1378608"/>
              <a:ext cx="2159202" cy="903971"/>
              <a:chOff x="1683525" y="2179850"/>
              <a:chExt cx="4519050" cy="2134525"/>
            </a:xfrm>
          </p:grpSpPr>
          <p:sp>
            <p:nvSpPr>
              <p:cNvPr id="8308" name="Google Shape;8308;p6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09" name="Google Shape;8309;p6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0" name="Google Shape;8310;p6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1" name="Google Shape;8311;p6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2" name="Google Shape;8312;p6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3" name="Google Shape;8313;p6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4" name="Google Shape;8314;p6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5" name="Google Shape;8315;p6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6" name="Google Shape;8316;p6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7" name="Google Shape;8317;p6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8" name="Google Shape;8318;p6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19" name="Google Shape;8319;p6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226"/>
        <p:cNvGrpSpPr/>
        <p:nvPr/>
      </p:nvGrpSpPr>
      <p:grpSpPr>
        <a:xfrm>
          <a:off x="0" y="0"/>
          <a:ext cx="0" cy="0"/>
          <a:chOff x="0" y="0"/>
          <a:chExt cx="0" cy="0"/>
        </a:xfrm>
      </p:grpSpPr>
      <p:sp>
        <p:nvSpPr>
          <p:cNvPr id="227" name="Google Shape;227;p32"/>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228" name="Google Shape;228;p32"/>
          <p:cNvSpPr txBox="1">
            <a:spLocks noGrp="1"/>
          </p:cNvSpPr>
          <p:nvPr>
            <p:ph type="title"/>
          </p:nvPr>
        </p:nvSpPr>
        <p:spPr>
          <a:xfrm>
            <a:off x="1560825" y="1587425"/>
            <a:ext cx="27990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Introduction</a:t>
            </a:r>
            <a:endParaRPr/>
          </a:p>
        </p:txBody>
      </p:sp>
      <p:sp>
        <p:nvSpPr>
          <p:cNvPr id="229" name="Google Shape;229;p32"/>
          <p:cNvSpPr txBox="1">
            <a:spLocks noGrp="1"/>
          </p:cNvSpPr>
          <p:nvPr>
            <p:ph type="subTitle" idx="1"/>
          </p:nvPr>
        </p:nvSpPr>
        <p:spPr>
          <a:xfrm>
            <a:off x="2355900" y="1874500"/>
            <a:ext cx="2003700" cy="644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Here you could describe the topic of the section</a:t>
            </a:r>
            <a:endParaRPr/>
          </a:p>
        </p:txBody>
      </p:sp>
      <p:sp>
        <p:nvSpPr>
          <p:cNvPr id="230" name="Google Shape;230;p32"/>
          <p:cNvSpPr txBox="1">
            <a:spLocks noGrp="1"/>
          </p:cNvSpPr>
          <p:nvPr>
            <p:ph type="title" idx="2"/>
          </p:nvPr>
        </p:nvSpPr>
        <p:spPr>
          <a:xfrm>
            <a:off x="4784275" y="1587400"/>
            <a:ext cx="27990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Presentation</a:t>
            </a:r>
            <a:endParaRPr/>
          </a:p>
        </p:txBody>
      </p:sp>
      <p:sp>
        <p:nvSpPr>
          <p:cNvPr id="231" name="Google Shape;231;p32"/>
          <p:cNvSpPr txBox="1">
            <a:spLocks noGrp="1"/>
          </p:cNvSpPr>
          <p:nvPr>
            <p:ph type="subTitle" idx="3"/>
          </p:nvPr>
        </p:nvSpPr>
        <p:spPr>
          <a:xfrm>
            <a:off x="4784275" y="1874500"/>
            <a:ext cx="1917900" cy="64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Here you could describe the topic of the section</a:t>
            </a:r>
            <a:endParaRPr/>
          </a:p>
        </p:txBody>
      </p:sp>
      <p:sp>
        <p:nvSpPr>
          <p:cNvPr id="232" name="Google Shape;232;p32"/>
          <p:cNvSpPr txBox="1">
            <a:spLocks noGrp="1"/>
          </p:cNvSpPr>
          <p:nvPr>
            <p:ph type="title" idx="4"/>
          </p:nvPr>
        </p:nvSpPr>
        <p:spPr>
          <a:xfrm>
            <a:off x="4784275" y="3110125"/>
            <a:ext cx="27990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Conclusion</a:t>
            </a:r>
            <a:endParaRPr/>
          </a:p>
        </p:txBody>
      </p:sp>
      <p:sp>
        <p:nvSpPr>
          <p:cNvPr id="233" name="Google Shape;233;p32"/>
          <p:cNvSpPr txBox="1">
            <a:spLocks noGrp="1"/>
          </p:cNvSpPr>
          <p:nvPr>
            <p:ph type="subTitle" idx="5"/>
          </p:nvPr>
        </p:nvSpPr>
        <p:spPr>
          <a:xfrm>
            <a:off x="4784275" y="3397225"/>
            <a:ext cx="1917900" cy="644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Here you could describe the topic of the section</a:t>
            </a:r>
            <a:endParaRPr/>
          </a:p>
        </p:txBody>
      </p:sp>
      <p:sp>
        <p:nvSpPr>
          <p:cNvPr id="234" name="Google Shape;234;p32"/>
          <p:cNvSpPr txBox="1">
            <a:spLocks noGrp="1"/>
          </p:cNvSpPr>
          <p:nvPr>
            <p:ph type="title" idx="6"/>
          </p:nvPr>
        </p:nvSpPr>
        <p:spPr>
          <a:xfrm>
            <a:off x="1560900" y="3110150"/>
            <a:ext cx="27990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Analysis</a:t>
            </a:r>
            <a:endParaRPr/>
          </a:p>
        </p:txBody>
      </p:sp>
      <p:sp>
        <p:nvSpPr>
          <p:cNvPr id="235" name="Google Shape;235;p32"/>
          <p:cNvSpPr txBox="1">
            <a:spLocks noGrp="1"/>
          </p:cNvSpPr>
          <p:nvPr>
            <p:ph type="subTitle" idx="7"/>
          </p:nvPr>
        </p:nvSpPr>
        <p:spPr>
          <a:xfrm>
            <a:off x="2355900" y="3397225"/>
            <a:ext cx="2003700" cy="644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Here you could describe the topic of the section</a:t>
            </a:r>
            <a:endParaRPr/>
          </a:p>
        </p:txBody>
      </p:sp>
      <p:cxnSp>
        <p:nvCxnSpPr>
          <p:cNvPr id="236" name="Google Shape;236;p32"/>
          <p:cNvCxnSpPr/>
          <p:nvPr/>
        </p:nvCxnSpPr>
        <p:spPr>
          <a:xfrm rot="10800000">
            <a:off x="6784900" y="1892060"/>
            <a:ext cx="1635900" cy="0"/>
          </a:xfrm>
          <a:prstGeom prst="straightConnector1">
            <a:avLst/>
          </a:prstGeom>
          <a:noFill/>
          <a:ln w="19050" cap="flat" cmpd="sng">
            <a:solidFill>
              <a:schemeClr val="lt1"/>
            </a:solidFill>
            <a:prstDash val="solid"/>
            <a:round/>
            <a:headEnd type="none" w="med" len="med"/>
            <a:tailEnd type="none" w="med" len="med"/>
          </a:ln>
        </p:spPr>
      </p:cxnSp>
      <p:cxnSp>
        <p:nvCxnSpPr>
          <p:cNvPr id="237" name="Google Shape;237;p32"/>
          <p:cNvCxnSpPr/>
          <p:nvPr/>
        </p:nvCxnSpPr>
        <p:spPr>
          <a:xfrm rot="10800000">
            <a:off x="6784900" y="3411935"/>
            <a:ext cx="1635900" cy="0"/>
          </a:xfrm>
          <a:prstGeom prst="straightConnector1">
            <a:avLst/>
          </a:prstGeom>
          <a:noFill/>
          <a:ln w="19050" cap="flat" cmpd="sng">
            <a:solidFill>
              <a:schemeClr val="lt1"/>
            </a:solidFill>
            <a:prstDash val="solid"/>
            <a:round/>
            <a:headEnd type="none" w="med" len="med"/>
            <a:tailEnd type="none" w="med" len="med"/>
          </a:ln>
        </p:spPr>
      </p:cxnSp>
      <p:cxnSp>
        <p:nvCxnSpPr>
          <p:cNvPr id="238" name="Google Shape;238;p32"/>
          <p:cNvCxnSpPr/>
          <p:nvPr/>
        </p:nvCxnSpPr>
        <p:spPr>
          <a:xfrm rot="10800000">
            <a:off x="720000" y="1892060"/>
            <a:ext cx="1635900" cy="0"/>
          </a:xfrm>
          <a:prstGeom prst="straightConnector1">
            <a:avLst/>
          </a:prstGeom>
          <a:noFill/>
          <a:ln w="19050" cap="flat" cmpd="sng">
            <a:solidFill>
              <a:schemeClr val="lt1"/>
            </a:solidFill>
            <a:prstDash val="solid"/>
            <a:round/>
            <a:headEnd type="none" w="med" len="med"/>
            <a:tailEnd type="none" w="med" len="med"/>
          </a:ln>
        </p:spPr>
      </p:cxnSp>
      <p:cxnSp>
        <p:nvCxnSpPr>
          <p:cNvPr id="239" name="Google Shape;239;p32"/>
          <p:cNvCxnSpPr/>
          <p:nvPr/>
        </p:nvCxnSpPr>
        <p:spPr>
          <a:xfrm rot="10800000">
            <a:off x="720000" y="3411935"/>
            <a:ext cx="1635900" cy="0"/>
          </a:xfrm>
          <a:prstGeom prst="straightConnector1">
            <a:avLst/>
          </a:prstGeom>
          <a:noFill/>
          <a:ln w="19050" cap="flat" cmpd="sng">
            <a:solidFill>
              <a:schemeClr val="lt1"/>
            </a:solidFill>
            <a:prstDash val="solid"/>
            <a:round/>
            <a:headEnd type="none" w="med" len="med"/>
            <a:tailEnd type="none" w="med" len="med"/>
          </a:ln>
        </p:spPr>
      </p:cxnSp>
      <p:cxnSp>
        <p:nvCxnSpPr>
          <p:cNvPr id="240" name="Google Shape;240;p32"/>
          <p:cNvCxnSpPr/>
          <p:nvPr/>
        </p:nvCxnSpPr>
        <p:spPr>
          <a:xfrm>
            <a:off x="4572600" y="1726300"/>
            <a:ext cx="0" cy="2193300"/>
          </a:xfrm>
          <a:prstGeom prst="straightConnector1">
            <a:avLst/>
          </a:prstGeom>
          <a:noFill/>
          <a:ln w="19050" cap="flat" cmpd="sng">
            <a:solidFill>
              <a:schemeClr val="lt1"/>
            </a:solidFill>
            <a:prstDash val="solid"/>
            <a:round/>
            <a:headEnd type="none" w="med" len="med"/>
            <a:tailEnd type="none" w="med" len="med"/>
          </a:ln>
        </p:spPr>
      </p:cxnSp>
      <p:grpSp>
        <p:nvGrpSpPr>
          <p:cNvPr id="241" name="Google Shape;241;p32"/>
          <p:cNvGrpSpPr/>
          <p:nvPr/>
        </p:nvGrpSpPr>
        <p:grpSpPr>
          <a:xfrm>
            <a:off x="4167750" y="4704850"/>
            <a:ext cx="808500" cy="92100"/>
            <a:chOff x="3570750" y="4704850"/>
            <a:chExt cx="808500" cy="92100"/>
          </a:xfrm>
        </p:grpSpPr>
        <p:sp>
          <p:nvSpPr>
            <p:cNvPr id="242" name="Google Shape;242;p32"/>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2"/>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2"/>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2"/>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 name="Google Shape;246;p32"/>
          <p:cNvSpPr txBox="1">
            <a:spLocks noGrp="1"/>
          </p:cNvSpPr>
          <p:nvPr>
            <p:ph type="title" idx="8"/>
          </p:nvPr>
        </p:nvSpPr>
        <p:spPr>
          <a:xfrm>
            <a:off x="717604" y="1363904"/>
            <a:ext cx="1028700" cy="55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47" name="Google Shape;247;p32"/>
          <p:cNvSpPr txBox="1">
            <a:spLocks noGrp="1"/>
          </p:cNvSpPr>
          <p:nvPr>
            <p:ph type="title" idx="9"/>
          </p:nvPr>
        </p:nvSpPr>
        <p:spPr>
          <a:xfrm>
            <a:off x="7393940" y="1363904"/>
            <a:ext cx="1028700" cy="55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248" name="Google Shape;248;p32"/>
          <p:cNvSpPr txBox="1">
            <a:spLocks noGrp="1"/>
          </p:cNvSpPr>
          <p:nvPr>
            <p:ph type="title" idx="13"/>
          </p:nvPr>
        </p:nvSpPr>
        <p:spPr>
          <a:xfrm>
            <a:off x="717604" y="2885223"/>
            <a:ext cx="1028700" cy="55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249" name="Google Shape;249;p32"/>
          <p:cNvSpPr txBox="1">
            <a:spLocks noGrp="1"/>
          </p:cNvSpPr>
          <p:nvPr>
            <p:ph type="title" idx="14"/>
          </p:nvPr>
        </p:nvSpPr>
        <p:spPr>
          <a:xfrm>
            <a:off x="7393940" y="2885223"/>
            <a:ext cx="1028700" cy="554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323"/>
        <p:cNvGrpSpPr/>
        <p:nvPr/>
      </p:nvGrpSpPr>
      <p:grpSpPr>
        <a:xfrm>
          <a:off x="0" y="0"/>
          <a:ext cx="0" cy="0"/>
          <a:chOff x="0" y="0"/>
          <a:chExt cx="0" cy="0"/>
        </a:xfrm>
      </p:grpSpPr>
      <p:grpSp>
        <p:nvGrpSpPr>
          <p:cNvPr id="8324" name="Google Shape;8324;p68"/>
          <p:cNvGrpSpPr/>
          <p:nvPr/>
        </p:nvGrpSpPr>
        <p:grpSpPr>
          <a:xfrm>
            <a:off x="4814684" y="1191441"/>
            <a:ext cx="745431" cy="718863"/>
            <a:chOff x="4249973" y="1201875"/>
            <a:chExt cx="1958568" cy="1888762"/>
          </a:xfrm>
        </p:grpSpPr>
        <p:sp>
          <p:nvSpPr>
            <p:cNvPr id="8325" name="Google Shape;8325;p6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6" name="Google Shape;8326;p68"/>
            <p:cNvGrpSpPr/>
            <p:nvPr/>
          </p:nvGrpSpPr>
          <p:grpSpPr>
            <a:xfrm>
              <a:off x="5853086" y="1789142"/>
              <a:ext cx="355454" cy="1048099"/>
              <a:chOff x="5576108" y="2016725"/>
              <a:chExt cx="565200" cy="1666560"/>
            </a:xfrm>
          </p:grpSpPr>
          <p:sp>
            <p:nvSpPr>
              <p:cNvPr id="8327" name="Google Shape;8327;p6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28" name="Google Shape;8328;p6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8"/>
            <p:cNvGrpSpPr/>
            <p:nvPr/>
          </p:nvGrpSpPr>
          <p:grpSpPr>
            <a:xfrm>
              <a:off x="4869455" y="2691676"/>
              <a:ext cx="1013897" cy="398961"/>
              <a:chOff x="4012057" y="3451825"/>
              <a:chExt cx="1612175" cy="634379"/>
            </a:xfrm>
          </p:grpSpPr>
          <p:sp>
            <p:nvSpPr>
              <p:cNvPr id="8330" name="Google Shape;8330;p6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31" name="Google Shape;8331;p6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68"/>
            <p:cNvGrpSpPr/>
            <p:nvPr/>
          </p:nvGrpSpPr>
          <p:grpSpPr>
            <a:xfrm>
              <a:off x="4276937" y="2155961"/>
              <a:ext cx="651965" cy="891358"/>
              <a:chOff x="3069908" y="2599997"/>
              <a:chExt cx="1036675" cy="1417328"/>
            </a:xfrm>
          </p:grpSpPr>
          <p:sp>
            <p:nvSpPr>
              <p:cNvPr id="8333" name="Google Shape;8333;p6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34" name="Google Shape;8334;p6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68"/>
            <p:cNvGrpSpPr/>
            <p:nvPr/>
          </p:nvGrpSpPr>
          <p:grpSpPr>
            <a:xfrm>
              <a:off x="5054918" y="1201875"/>
              <a:ext cx="999548" cy="602711"/>
              <a:chOff x="4306958" y="1082925"/>
              <a:chExt cx="1589359" cy="958358"/>
            </a:xfrm>
          </p:grpSpPr>
          <p:sp>
            <p:nvSpPr>
              <p:cNvPr id="8336" name="Google Shape;8336;p6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37" name="Google Shape;8337;p6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8"/>
            <p:cNvGrpSpPr/>
            <p:nvPr/>
          </p:nvGrpSpPr>
          <p:grpSpPr>
            <a:xfrm>
              <a:off x="4249973" y="1303451"/>
              <a:ext cx="799317" cy="841334"/>
              <a:chOff x="3027033" y="1244439"/>
              <a:chExt cx="1270977" cy="1337786"/>
            </a:xfrm>
          </p:grpSpPr>
          <p:sp>
            <p:nvSpPr>
              <p:cNvPr id="8339" name="Google Shape;8339;p6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340" name="Google Shape;8340;p6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41" name="Google Shape;8341;p68"/>
          <p:cNvGrpSpPr/>
          <p:nvPr/>
        </p:nvGrpSpPr>
        <p:grpSpPr>
          <a:xfrm>
            <a:off x="731057" y="2069890"/>
            <a:ext cx="761767" cy="729896"/>
            <a:chOff x="2657744" y="2337745"/>
            <a:chExt cx="832987" cy="798137"/>
          </a:xfrm>
        </p:grpSpPr>
        <p:sp>
          <p:nvSpPr>
            <p:cNvPr id="8342" name="Google Shape;8342;p6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8"/>
          <p:cNvGrpSpPr/>
          <p:nvPr/>
        </p:nvGrpSpPr>
        <p:grpSpPr>
          <a:xfrm>
            <a:off x="3242022" y="2073097"/>
            <a:ext cx="685569" cy="723586"/>
            <a:chOff x="3398134" y="2057755"/>
            <a:chExt cx="704087" cy="743130"/>
          </a:xfrm>
        </p:grpSpPr>
        <p:grpSp>
          <p:nvGrpSpPr>
            <p:cNvPr id="8349" name="Google Shape;8349;p68"/>
            <p:cNvGrpSpPr/>
            <p:nvPr/>
          </p:nvGrpSpPr>
          <p:grpSpPr>
            <a:xfrm>
              <a:off x="3398134" y="2290183"/>
              <a:ext cx="315300" cy="219900"/>
              <a:chOff x="3398134" y="2290183"/>
              <a:chExt cx="315300" cy="219900"/>
            </a:xfrm>
          </p:grpSpPr>
          <p:sp>
            <p:nvSpPr>
              <p:cNvPr id="8350" name="Google Shape;8350;p6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51" name="Google Shape;8351;p68"/>
              <p:cNvCxnSpPr>
                <a:stCxn id="835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352" name="Google Shape;8352;p68"/>
            <p:cNvGrpSpPr/>
            <p:nvPr/>
          </p:nvGrpSpPr>
          <p:grpSpPr>
            <a:xfrm>
              <a:off x="3547823" y="2467358"/>
              <a:ext cx="219900" cy="333527"/>
              <a:chOff x="3547823" y="2467358"/>
              <a:chExt cx="219900" cy="333527"/>
            </a:xfrm>
          </p:grpSpPr>
          <p:sp>
            <p:nvSpPr>
              <p:cNvPr id="8353" name="Google Shape;8353;p6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54" name="Google Shape;8354;p6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355" name="Google Shape;8355;p68"/>
            <p:cNvGrpSpPr/>
            <p:nvPr/>
          </p:nvGrpSpPr>
          <p:grpSpPr>
            <a:xfrm>
              <a:off x="3734138" y="2467358"/>
              <a:ext cx="219900" cy="333527"/>
              <a:chOff x="3734138" y="2467358"/>
              <a:chExt cx="219900" cy="333527"/>
            </a:xfrm>
          </p:grpSpPr>
          <p:sp>
            <p:nvSpPr>
              <p:cNvPr id="8356" name="Google Shape;8356;p6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57" name="Google Shape;8357;p6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358" name="Google Shape;8358;p68"/>
            <p:cNvGrpSpPr/>
            <p:nvPr/>
          </p:nvGrpSpPr>
          <p:grpSpPr>
            <a:xfrm>
              <a:off x="3787560" y="2288011"/>
              <a:ext cx="314661" cy="219900"/>
              <a:chOff x="3787560" y="2288011"/>
              <a:chExt cx="314661" cy="219900"/>
            </a:xfrm>
          </p:grpSpPr>
          <p:sp>
            <p:nvSpPr>
              <p:cNvPr id="8359" name="Google Shape;8359;p6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60" name="Google Shape;8360;p6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361" name="Google Shape;8361;p68"/>
            <p:cNvGrpSpPr/>
            <p:nvPr/>
          </p:nvGrpSpPr>
          <p:grpSpPr>
            <a:xfrm>
              <a:off x="3637290" y="2057755"/>
              <a:ext cx="219900" cy="335499"/>
              <a:chOff x="3637290" y="2057755"/>
              <a:chExt cx="219900" cy="335499"/>
            </a:xfrm>
          </p:grpSpPr>
          <p:sp>
            <p:nvSpPr>
              <p:cNvPr id="8362" name="Google Shape;8362;p6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363" name="Google Shape;8363;p6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364" name="Google Shape;8364;p68"/>
          <p:cNvGrpSpPr/>
          <p:nvPr/>
        </p:nvGrpSpPr>
        <p:grpSpPr>
          <a:xfrm>
            <a:off x="4917244" y="2079792"/>
            <a:ext cx="710153" cy="710153"/>
            <a:chOff x="5007123" y="2079403"/>
            <a:chExt cx="687600" cy="687600"/>
          </a:xfrm>
        </p:grpSpPr>
        <p:sp>
          <p:nvSpPr>
            <p:cNvPr id="8365" name="Google Shape;8365;p6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68"/>
          <p:cNvGrpSpPr/>
          <p:nvPr/>
        </p:nvGrpSpPr>
        <p:grpSpPr>
          <a:xfrm>
            <a:off x="5726681" y="2074299"/>
            <a:ext cx="720998" cy="721183"/>
            <a:chOff x="5797446" y="2063053"/>
            <a:chExt cx="698100" cy="698280"/>
          </a:xfrm>
        </p:grpSpPr>
        <p:sp>
          <p:nvSpPr>
            <p:cNvPr id="8370" name="Google Shape;8370;p6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68"/>
          <p:cNvGrpSpPr/>
          <p:nvPr/>
        </p:nvGrpSpPr>
        <p:grpSpPr>
          <a:xfrm>
            <a:off x="8171828" y="3719904"/>
            <a:ext cx="280585" cy="673164"/>
            <a:chOff x="8075075" y="3754290"/>
            <a:chExt cx="255612" cy="613194"/>
          </a:xfrm>
        </p:grpSpPr>
        <p:grpSp>
          <p:nvGrpSpPr>
            <p:cNvPr id="8375" name="Google Shape;8375;p68"/>
            <p:cNvGrpSpPr/>
            <p:nvPr/>
          </p:nvGrpSpPr>
          <p:grpSpPr>
            <a:xfrm>
              <a:off x="8075075" y="3754290"/>
              <a:ext cx="255612" cy="613194"/>
              <a:chOff x="8075075" y="3754290"/>
              <a:chExt cx="255612" cy="613194"/>
            </a:xfrm>
          </p:grpSpPr>
          <p:sp>
            <p:nvSpPr>
              <p:cNvPr id="8376" name="Google Shape;8376;p6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8" name="Google Shape;8378;p6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8"/>
          <p:cNvGrpSpPr/>
          <p:nvPr/>
        </p:nvGrpSpPr>
        <p:grpSpPr>
          <a:xfrm>
            <a:off x="5288887" y="3708700"/>
            <a:ext cx="470352" cy="683745"/>
            <a:chOff x="1697726" y="3244179"/>
            <a:chExt cx="788124" cy="1146069"/>
          </a:xfrm>
        </p:grpSpPr>
        <p:sp>
          <p:nvSpPr>
            <p:cNvPr id="8380" name="Google Shape;8380;p6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2" name="Google Shape;8382;p68"/>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3" name="Google Shape;8383;p68"/>
          <p:cNvGrpSpPr/>
          <p:nvPr/>
        </p:nvGrpSpPr>
        <p:grpSpPr>
          <a:xfrm>
            <a:off x="5910037" y="3719902"/>
            <a:ext cx="293891" cy="293845"/>
            <a:chOff x="6134814" y="3754290"/>
            <a:chExt cx="293891" cy="293845"/>
          </a:xfrm>
        </p:grpSpPr>
        <p:sp>
          <p:nvSpPr>
            <p:cNvPr id="8384" name="Google Shape;8384;p6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68"/>
          <p:cNvGrpSpPr/>
          <p:nvPr/>
        </p:nvGrpSpPr>
        <p:grpSpPr>
          <a:xfrm>
            <a:off x="5910037" y="4098574"/>
            <a:ext cx="293891" cy="293891"/>
            <a:chOff x="6134814" y="4086186"/>
            <a:chExt cx="293891" cy="293891"/>
          </a:xfrm>
        </p:grpSpPr>
        <p:sp>
          <p:nvSpPr>
            <p:cNvPr id="8387" name="Google Shape;8387;p6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9" name="Google Shape;8389;p68"/>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8"/>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1" name="Google Shape;8391;p68"/>
          <p:cNvGrpSpPr/>
          <p:nvPr/>
        </p:nvGrpSpPr>
        <p:grpSpPr>
          <a:xfrm>
            <a:off x="7835013" y="2927266"/>
            <a:ext cx="622883" cy="621944"/>
            <a:chOff x="1187048" y="238125"/>
            <a:chExt cx="5256397" cy="5248476"/>
          </a:xfrm>
        </p:grpSpPr>
        <p:sp>
          <p:nvSpPr>
            <p:cNvPr id="8392" name="Google Shape;8392;p6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68"/>
          <p:cNvGrpSpPr/>
          <p:nvPr/>
        </p:nvGrpSpPr>
        <p:grpSpPr>
          <a:xfrm>
            <a:off x="2292118" y="2936875"/>
            <a:ext cx="1310987" cy="612407"/>
            <a:chOff x="238125" y="1188750"/>
            <a:chExt cx="7140450" cy="3335550"/>
          </a:xfrm>
        </p:grpSpPr>
        <p:sp>
          <p:nvSpPr>
            <p:cNvPr id="8397" name="Google Shape;8397;p6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68"/>
          <p:cNvGrpSpPr/>
          <p:nvPr/>
        </p:nvGrpSpPr>
        <p:grpSpPr>
          <a:xfrm>
            <a:off x="6617990" y="2927430"/>
            <a:ext cx="1110299" cy="621702"/>
            <a:chOff x="238125" y="1335475"/>
            <a:chExt cx="5418735" cy="3034175"/>
          </a:xfrm>
        </p:grpSpPr>
        <p:sp>
          <p:nvSpPr>
            <p:cNvPr id="8403" name="Google Shape;8403;p6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68"/>
          <p:cNvGrpSpPr/>
          <p:nvPr/>
        </p:nvGrpSpPr>
        <p:grpSpPr>
          <a:xfrm>
            <a:off x="5435649" y="2924327"/>
            <a:ext cx="1074451" cy="627181"/>
            <a:chOff x="5359127" y="2910889"/>
            <a:chExt cx="1097723" cy="640831"/>
          </a:xfrm>
        </p:grpSpPr>
        <p:grpSp>
          <p:nvGrpSpPr>
            <p:cNvPr id="8407" name="Google Shape;8407;p68"/>
            <p:cNvGrpSpPr/>
            <p:nvPr/>
          </p:nvGrpSpPr>
          <p:grpSpPr>
            <a:xfrm>
              <a:off x="5929791" y="3263088"/>
              <a:ext cx="527060" cy="287097"/>
              <a:chOff x="5929791" y="3263088"/>
              <a:chExt cx="527060" cy="287097"/>
            </a:xfrm>
          </p:grpSpPr>
          <p:sp>
            <p:nvSpPr>
              <p:cNvPr id="8408" name="Google Shape;8408;p6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09" name="Google Shape;8409;p6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10" name="Google Shape;8410;p68"/>
            <p:cNvGrpSpPr/>
            <p:nvPr/>
          </p:nvGrpSpPr>
          <p:grpSpPr>
            <a:xfrm>
              <a:off x="5359127" y="3263089"/>
              <a:ext cx="526428" cy="288631"/>
              <a:chOff x="5359127" y="3263089"/>
              <a:chExt cx="526428" cy="288631"/>
            </a:xfrm>
          </p:grpSpPr>
          <p:sp>
            <p:nvSpPr>
              <p:cNvPr id="8411" name="Google Shape;8411;p6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12" name="Google Shape;8412;p6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13" name="Google Shape;8413;p68"/>
            <p:cNvGrpSpPr/>
            <p:nvPr/>
          </p:nvGrpSpPr>
          <p:grpSpPr>
            <a:xfrm>
              <a:off x="5551525" y="2910889"/>
              <a:ext cx="520901" cy="610283"/>
              <a:chOff x="5551525" y="2910889"/>
              <a:chExt cx="520901" cy="610283"/>
            </a:xfrm>
          </p:grpSpPr>
          <p:sp>
            <p:nvSpPr>
              <p:cNvPr id="8414" name="Google Shape;8414;p6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15" name="Google Shape;8415;p6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16" name="Google Shape;8416;p68"/>
            <p:cNvGrpSpPr/>
            <p:nvPr/>
          </p:nvGrpSpPr>
          <p:grpSpPr>
            <a:xfrm>
              <a:off x="5743962" y="2919100"/>
              <a:ext cx="623674" cy="284502"/>
              <a:chOff x="5743962" y="2919100"/>
              <a:chExt cx="623674" cy="284502"/>
            </a:xfrm>
          </p:grpSpPr>
          <p:sp>
            <p:nvSpPr>
              <p:cNvPr id="8417" name="Google Shape;8417;p6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18" name="Google Shape;8418;p6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419" name="Google Shape;8419;p68"/>
          <p:cNvGrpSpPr/>
          <p:nvPr/>
        </p:nvGrpSpPr>
        <p:grpSpPr>
          <a:xfrm>
            <a:off x="7586863" y="2075038"/>
            <a:ext cx="874976" cy="719600"/>
            <a:chOff x="7608988" y="2093194"/>
            <a:chExt cx="817276" cy="672147"/>
          </a:xfrm>
        </p:grpSpPr>
        <p:cxnSp>
          <p:nvCxnSpPr>
            <p:cNvPr id="8420" name="Google Shape;8420;p6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21" name="Google Shape;8421;p6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22" name="Google Shape;8422;p6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23" name="Google Shape;8423;p6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424" name="Google Shape;8424;p6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425" name="Google Shape;8425;p6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426" name="Google Shape;8426;p68"/>
            <p:cNvGrpSpPr/>
            <p:nvPr/>
          </p:nvGrpSpPr>
          <p:grpSpPr>
            <a:xfrm>
              <a:off x="7721175" y="2093194"/>
              <a:ext cx="599587" cy="623846"/>
              <a:chOff x="7721175" y="2093194"/>
              <a:chExt cx="599587" cy="623846"/>
            </a:xfrm>
          </p:grpSpPr>
          <p:grpSp>
            <p:nvGrpSpPr>
              <p:cNvPr id="8427" name="Google Shape;8427;p68"/>
              <p:cNvGrpSpPr/>
              <p:nvPr/>
            </p:nvGrpSpPr>
            <p:grpSpPr>
              <a:xfrm>
                <a:off x="7721175" y="2093194"/>
                <a:ext cx="291605" cy="623846"/>
                <a:chOff x="9405575" y="2061418"/>
                <a:chExt cx="291605" cy="623846"/>
              </a:xfrm>
            </p:grpSpPr>
            <p:sp>
              <p:nvSpPr>
                <p:cNvPr id="8428" name="Google Shape;8428;p6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68"/>
              <p:cNvGrpSpPr/>
              <p:nvPr/>
            </p:nvGrpSpPr>
            <p:grpSpPr>
              <a:xfrm flipH="1">
                <a:off x="8029157" y="2093194"/>
                <a:ext cx="291605" cy="623846"/>
                <a:chOff x="9405575" y="2061418"/>
                <a:chExt cx="291605" cy="623846"/>
              </a:xfrm>
            </p:grpSpPr>
            <p:sp>
              <p:nvSpPr>
                <p:cNvPr id="8436" name="Google Shape;8436;p6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43" name="Google Shape;8443;p68"/>
          <p:cNvGrpSpPr/>
          <p:nvPr/>
        </p:nvGrpSpPr>
        <p:grpSpPr>
          <a:xfrm>
            <a:off x="4031299" y="1191441"/>
            <a:ext cx="712557" cy="785901"/>
            <a:chOff x="4206459" y="1191441"/>
            <a:chExt cx="712557" cy="785901"/>
          </a:xfrm>
        </p:grpSpPr>
        <p:sp>
          <p:nvSpPr>
            <p:cNvPr id="8444" name="Google Shape;8444;p6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8" name="Google Shape;8448;p68"/>
            <p:cNvGrpSpPr/>
            <p:nvPr/>
          </p:nvGrpSpPr>
          <p:grpSpPr>
            <a:xfrm>
              <a:off x="4644280" y="1290523"/>
              <a:ext cx="143716" cy="29463"/>
              <a:chOff x="4644280" y="1290523"/>
              <a:chExt cx="143716" cy="29463"/>
            </a:xfrm>
          </p:grpSpPr>
          <p:sp>
            <p:nvSpPr>
              <p:cNvPr id="8449" name="Google Shape;8449;p6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68"/>
            <p:cNvGrpSpPr/>
            <p:nvPr/>
          </p:nvGrpSpPr>
          <p:grpSpPr>
            <a:xfrm>
              <a:off x="4356567" y="1191441"/>
              <a:ext cx="143690" cy="29488"/>
              <a:chOff x="4356567" y="1191441"/>
              <a:chExt cx="143690" cy="29488"/>
            </a:xfrm>
          </p:grpSpPr>
          <p:sp>
            <p:nvSpPr>
              <p:cNvPr id="8454" name="Google Shape;8454;p6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8"/>
            <p:cNvGrpSpPr/>
            <p:nvPr/>
          </p:nvGrpSpPr>
          <p:grpSpPr>
            <a:xfrm>
              <a:off x="4339009" y="1863727"/>
              <a:ext cx="143703" cy="29476"/>
              <a:chOff x="4339009" y="1863727"/>
              <a:chExt cx="143703" cy="29476"/>
            </a:xfrm>
          </p:grpSpPr>
          <p:sp>
            <p:nvSpPr>
              <p:cNvPr id="8459" name="Google Shape;8459;p6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68"/>
            <p:cNvGrpSpPr/>
            <p:nvPr/>
          </p:nvGrpSpPr>
          <p:grpSpPr>
            <a:xfrm>
              <a:off x="4206459" y="1607315"/>
              <a:ext cx="29539" cy="142899"/>
              <a:chOff x="4206459" y="1607315"/>
              <a:chExt cx="29539" cy="142899"/>
            </a:xfrm>
          </p:grpSpPr>
          <p:sp>
            <p:nvSpPr>
              <p:cNvPr id="8464" name="Google Shape;8464;p6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8" name="Google Shape;8468;p6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2" name="Google Shape;8472;p68"/>
            <p:cNvGrpSpPr/>
            <p:nvPr/>
          </p:nvGrpSpPr>
          <p:grpSpPr>
            <a:xfrm>
              <a:off x="4889463" y="1423737"/>
              <a:ext cx="29552" cy="142899"/>
              <a:chOff x="4889463" y="1423737"/>
              <a:chExt cx="29552" cy="142899"/>
            </a:xfrm>
          </p:grpSpPr>
          <p:sp>
            <p:nvSpPr>
              <p:cNvPr id="8473" name="Google Shape;8473;p6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68"/>
            <p:cNvGrpSpPr/>
            <p:nvPr/>
          </p:nvGrpSpPr>
          <p:grpSpPr>
            <a:xfrm>
              <a:off x="4771663" y="1876896"/>
              <a:ext cx="108651" cy="100447"/>
              <a:chOff x="4771663" y="1876896"/>
              <a:chExt cx="108651" cy="100447"/>
            </a:xfrm>
          </p:grpSpPr>
          <p:sp>
            <p:nvSpPr>
              <p:cNvPr id="8478" name="Google Shape;8478;p6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2" name="Google Shape;8482;p68"/>
          <p:cNvGrpSpPr/>
          <p:nvPr/>
        </p:nvGrpSpPr>
        <p:grpSpPr>
          <a:xfrm>
            <a:off x="4026774" y="2074664"/>
            <a:ext cx="791287" cy="720350"/>
            <a:chOff x="267375" y="1071875"/>
            <a:chExt cx="470500" cy="428550"/>
          </a:xfrm>
        </p:grpSpPr>
        <p:sp>
          <p:nvSpPr>
            <p:cNvPr id="8483" name="Google Shape;8483;p6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68"/>
          <p:cNvGrpSpPr/>
          <p:nvPr/>
        </p:nvGrpSpPr>
        <p:grpSpPr>
          <a:xfrm>
            <a:off x="727269" y="3719294"/>
            <a:ext cx="1408444" cy="673166"/>
            <a:chOff x="712664" y="3693287"/>
            <a:chExt cx="1460738" cy="698160"/>
          </a:xfrm>
        </p:grpSpPr>
        <p:grpSp>
          <p:nvGrpSpPr>
            <p:cNvPr id="8492" name="Google Shape;8492;p68"/>
            <p:cNvGrpSpPr/>
            <p:nvPr/>
          </p:nvGrpSpPr>
          <p:grpSpPr>
            <a:xfrm>
              <a:off x="1380079" y="4133090"/>
              <a:ext cx="234048" cy="258099"/>
              <a:chOff x="1380079" y="4133090"/>
              <a:chExt cx="234048" cy="258099"/>
            </a:xfrm>
          </p:grpSpPr>
          <p:sp>
            <p:nvSpPr>
              <p:cNvPr id="8493" name="Google Shape;8493;p6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8"/>
            <p:cNvGrpSpPr/>
            <p:nvPr/>
          </p:nvGrpSpPr>
          <p:grpSpPr>
            <a:xfrm>
              <a:off x="884610" y="3864082"/>
              <a:ext cx="1118566" cy="527275"/>
              <a:chOff x="890961" y="3865463"/>
              <a:chExt cx="1115221" cy="525698"/>
            </a:xfrm>
          </p:grpSpPr>
          <p:sp>
            <p:nvSpPr>
              <p:cNvPr id="8497" name="Google Shape;8497;p6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68"/>
            <p:cNvGrpSpPr/>
            <p:nvPr/>
          </p:nvGrpSpPr>
          <p:grpSpPr>
            <a:xfrm>
              <a:off x="712664" y="3693287"/>
              <a:ext cx="1460738" cy="698160"/>
              <a:chOff x="712664" y="3693025"/>
              <a:chExt cx="1460738" cy="698160"/>
            </a:xfrm>
          </p:grpSpPr>
          <p:sp>
            <p:nvSpPr>
              <p:cNvPr id="8501" name="Google Shape;8501;p6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7" name="Google Shape;8507;p68"/>
          <p:cNvGrpSpPr/>
          <p:nvPr/>
        </p:nvGrpSpPr>
        <p:grpSpPr>
          <a:xfrm>
            <a:off x="3164985" y="1191441"/>
            <a:ext cx="795485" cy="738831"/>
            <a:chOff x="3348603" y="1236445"/>
            <a:chExt cx="749256" cy="695894"/>
          </a:xfrm>
        </p:grpSpPr>
        <p:grpSp>
          <p:nvGrpSpPr>
            <p:cNvPr id="8508" name="Google Shape;8508;p68"/>
            <p:cNvGrpSpPr/>
            <p:nvPr/>
          </p:nvGrpSpPr>
          <p:grpSpPr>
            <a:xfrm>
              <a:off x="3583779" y="1236445"/>
              <a:ext cx="293795" cy="285811"/>
              <a:chOff x="3750225" y="1774000"/>
              <a:chExt cx="149575" cy="145525"/>
            </a:xfrm>
          </p:grpSpPr>
          <p:sp>
            <p:nvSpPr>
              <p:cNvPr id="8509" name="Google Shape;8509;p6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68"/>
            <p:cNvGrpSpPr/>
            <p:nvPr/>
          </p:nvGrpSpPr>
          <p:grpSpPr>
            <a:xfrm>
              <a:off x="3775534" y="1462599"/>
              <a:ext cx="322325" cy="285958"/>
              <a:chOff x="3847850" y="1889150"/>
              <a:chExt cx="164100" cy="145600"/>
            </a:xfrm>
          </p:grpSpPr>
          <p:sp>
            <p:nvSpPr>
              <p:cNvPr id="8512" name="Google Shape;8512;p6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68"/>
            <p:cNvGrpSpPr/>
            <p:nvPr/>
          </p:nvGrpSpPr>
          <p:grpSpPr>
            <a:xfrm>
              <a:off x="3545329" y="1646528"/>
              <a:ext cx="293746" cy="285811"/>
              <a:chOff x="3730650" y="1982800"/>
              <a:chExt cx="149550" cy="145525"/>
            </a:xfrm>
          </p:grpSpPr>
          <p:sp>
            <p:nvSpPr>
              <p:cNvPr id="8515" name="Google Shape;8515;p6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68"/>
            <p:cNvGrpSpPr/>
            <p:nvPr/>
          </p:nvGrpSpPr>
          <p:grpSpPr>
            <a:xfrm>
              <a:off x="3348603" y="1415046"/>
              <a:ext cx="294384" cy="284387"/>
              <a:chOff x="3630494" y="1864938"/>
              <a:chExt cx="149875" cy="144800"/>
            </a:xfrm>
          </p:grpSpPr>
          <p:sp>
            <p:nvSpPr>
              <p:cNvPr id="8518" name="Google Shape;8518;p6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0" name="Google Shape;8520;p68"/>
          <p:cNvGrpSpPr/>
          <p:nvPr/>
        </p:nvGrpSpPr>
        <p:grpSpPr>
          <a:xfrm>
            <a:off x="2286512" y="3714337"/>
            <a:ext cx="1324924" cy="678083"/>
            <a:chOff x="2413923" y="3711366"/>
            <a:chExt cx="1374117" cy="703260"/>
          </a:xfrm>
        </p:grpSpPr>
        <p:grpSp>
          <p:nvGrpSpPr>
            <p:cNvPr id="8521" name="Google Shape;8521;p68"/>
            <p:cNvGrpSpPr/>
            <p:nvPr/>
          </p:nvGrpSpPr>
          <p:grpSpPr>
            <a:xfrm>
              <a:off x="2413923" y="3711366"/>
              <a:ext cx="1374117" cy="703260"/>
              <a:chOff x="2413923" y="3711366"/>
              <a:chExt cx="1374117" cy="703260"/>
            </a:xfrm>
          </p:grpSpPr>
          <p:sp>
            <p:nvSpPr>
              <p:cNvPr id="8522" name="Google Shape;8522;p6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3" name="Google Shape;8523;p68"/>
              <p:cNvGrpSpPr/>
              <p:nvPr/>
            </p:nvGrpSpPr>
            <p:grpSpPr>
              <a:xfrm>
                <a:off x="2600284" y="3808654"/>
                <a:ext cx="234506" cy="138009"/>
                <a:chOff x="2600284" y="3808654"/>
                <a:chExt cx="234506" cy="138009"/>
              </a:xfrm>
            </p:grpSpPr>
            <p:sp>
              <p:nvSpPr>
                <p:cNvPr id="8524" name="Google Shape;8524;p6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5" name="Google Shape;8525;p6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26" name="Google Shape;8526;p68"/>
              <p:cNvGrpSpPr/>
              <p:nvPr/>
            </p:nvGrpSpPr>
            <p:grpSpPr>
              <a:xfrm>
                <a:off x="3359659" y="3805664"/>
                <a:ext cx="232294" cy="141000"/>
                <a:chOff x="3359659" y="3805664"/>
                <a:chExt cx="232294" cy="141000"/>
              </a:xfrm>
            </p:grpSpPr>
            <p:sp>
              <p:nvSpPr>
                <p:cNvPr id="8527" name="Google Shape;8527;p6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8" name="Google Shape;8528;p6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29" name="Google Shape;8529;p68"/>
              <p:cNvGrpSpPr/>
              <p:nvPr/>
            </p:nvGrpSpPr>
            <p:grpSpPr>
              <a:xfrm>
                <a:off x="3067316" y="3711366"/>
                <a:ext cx="66900" cy="166809"/>
                <a:chOff x="3067316" y="3711366"/>
                <a:chExt cx="66900" cy="166809"/>
              </a:xfrm>
            </p:grpSpPr>
            <p:sp>
              <p:nvSpPr>
                <p:cNvPr id="8530" name="Google Shape;8530;p6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1" name="Google Shape;8531;p6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32" name="Google Shape;8532;p68"/>
              <p:cNvGrpSpPr/>
              <p:nvPr/>
            </p:nvGrpSpPr>
            <p:grpSpPr>
              <a:xfrm>
                <a:off x="2413923" y="4058666"/>
                <a:ext cx="224119" cy="66900"/>
                <a:chOff x="2413923" y="4058666"/>
                <a:chExt cx="224119" cy="66900"/>
              </a:xfrm>
            </p:grpSpPr>
            <p:sp>
              <p:nvSpPr>
                <p:cNvPr id="8533" name="Google Shape;8533;p6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4" name="Google Shape;8534;p6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535" name="Google Shape;8535;p68"/>
              <p:cNvGrpSpPr/>
              <p:nvPr/>
            </p:nvGrpSpPr>
            <p:grpSpPr>
              <a:xfrm>
                <a:off x="3564643" y="4058666"/>
                <a:ext cx="223397" cy="66900"/>
                <a:chOff x="3564643" y="4058666"/>
                <a:chExt cx="223397" cy="66900"/>
              </a:xfrm>
            </p:grpSpPr>
            <p:sp>
              <p:nvSpPr>
                <p:cNvPr id="8536" name="Google Shape;8536;p6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37" name="Google Shape;8537;p6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538" name="Google Shape;8538;p68"/>
            <p:cNvGrpSpPr/>
            <p:nvPr/>
          </p:nvGrpSpPr>
          <p:grpSpPr>
            <a:xfrm>
              <a:off x="2633353" y="3965763"/>
              <a:ext cx="933975" cy="445687"/>
              <a:chOff x="2633353" y="3965763"/>
              <a:chExt cx="933975" cy="445687"/>
            </a:xfrm>
          </p:grpSpPr>
          <p:sp>
            <p:nvSpPr>
              <p:cNvPr id="8539" name="Google Shape;8539;p6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1" name="Google Shape;8541;p68"/>
          <p:cNvGrpSpPr/>
          <p:nvPr/>
        </p:nvGrpSpPr>
        <p:grpSpPr>
          <a:xfrm>
            <a:off x="6410784" y="1264884"/>
            <a:ext cx="1131087" cy="587383"/>
            <a:chOff x="238125" y="999450"/>
            <a:chExt cx="7140700" cy="3708225"/>
          </a:xfrm>
        </p:grpSpPr>
        <p:sp>
          <p:nvSpPr>
            <p:cNvPr id="8542" name="Google Shape;8542;p6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68"/>
          <p:cNvGrpSpPr/>
          <p:nvPr/>
        </p:nvGrpSpPr>
        <p:grpSpPr>
          <a:xfrm>
            <a:off x="3762234" y="3714379"/>
            <a:ext cx="1375854" cy="678131"/>
            <a:chOff x="3913765" y="3641905"/>
            <a:chExt cx="1522805" cy="750560"/>
          </a:xfrm>
        </p:grpSpPr>
        <p:grpSp>
          <p:nvGrpSpPr>
            <p:cNvPr id="8552" name="Google Shape;8552;p68"/>
            <p:cNvGrpSpPr/>
            <p:nvPr/>
          </p:nvGrpSpPr>
          <p:grpSpPr>
            <a:xfrm>
              <a:off x="3913765" y="3997002"/>
              <a:ext cx="1522805" cy="395463"/>
              <a:chOff x="3913765" y="3997002"/>
              <a:chExt cx="1522805" cy="395463"/>
            </a:xfrm>
          </p:grpSpPr>
          <p:grpSp>
            <p:nvGrpSpPr>
              <p:cNvPr id="8553" name="Google Shape;8553;p68"/>
              <p:cNvGrpSpPr/>
              <p:nvPr/>
            </p:nvGrpSpPr>
            <p:grpSpPr>
              <a:xfrm>
                <a:off x="3913765" y="4138659"/>
                <a:ext cx="507602" cy="253806"/>
                <a:chOff x="3913765" y="4138659"/>
                <a:chExt cx="507602" cy="253806"/>
              </a:xfrm>
            </p:grpSpPr>
            <p:sp>
              <p:nvSpPr>
                <p:cNvPr id="8554" name="Google Shape;8554;p6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556" name="Google Shape;8556;p68"/>
              <p:cNvGrpSpPr/>
              <p:nvPr/>
            </p:nvGrpSpPr>
            <p:grpSpPr>
              <a:xfrm>
                <a:off x="4421361" y="3997002"/>
                <a:ext cx="507618" cy="395463"/>
                <a:chOff x="4421361" y="3997002"/>
                <a:chExt cx="507618" cy="395463"/>
              </a:xfrm>
            </p:grpSpPr>
            <p:sp>
              <p:nvSpPr>
                <p:cNvPr id="8557" name="Google Shape;8557;p6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68"/>
              <p:cNvGrpSpPr/>
              <p:nvPr/>
            </p:nvGrpSpPr>
            <p:grpSpPr>
              <a:xfrm>
                <a:off x="4928973" y="4189418"/>
                <a:ext cx="507596" cy="203047"/>
                <a:chOff x="4928973" y="4189418"/>
                <a:chExt cx="507596" cy="203047"/>
              </a:xfrm>
            </p:grpSpPr>
            <p:sp>
              <p:nvSpPr>
                <p:cNvPr id="8560" name="Google Shape;8560;p6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2" name="Google Shape;8562;p68"/>
            <p:cNvGrpSpPr/>
            <p:nvPr/>
          </p:nvGrpSpPr>
          <p:grpSpPr>
            <a:xfrm>
              <a:off x="4482186" y="3641905"/>
              <a:ext cx="397605" cy="349784"/>
              <a:chOff x="2906375" y="1159725"/>
              <a:chExt cx="1860575" cy="1636800"/>
            </a:xfrm>
          </p:grpSpPr>
          <p:sp>
            <p:nvSpPr>
              <p:cNvPr id="8563" name="Google Shape;8563;p6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7" name="Google Shape;8567;p68"/>
          <p:cNvGrpSpPr/>
          <p:nvPr/>
        </p:nvGrpSpPr>
        <p:grpSpPr>
          <a:xfrm>
            <a:off x="6546943" y="2074305"/>
            <a:ext cx="940737" cy="721067"/>
            <a:chOff x="6599718" y="2068734"/>
            <a:chExt cx="940737" cy="721067"/>
          </a:xfrm>
        </p:grpSpPr>
        <p:sp>
          <p:nvSpPr>
            <p:cNvPr id="8568" name="Google Shape;8568;p6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4" name="Google Shape;8574;p68"/>
            <p:cNvGrpSpPr/>
            <p:nvPr/>
          </p:nvGrpSpPr>
          <p:grpSpPr>
            <a:xfrm>
              <a:off x="6836957" y="2068734"/>
              <a:ext cx="461892" cy="721067"/>
              <a:chOff x="6836957" y="2068734"/>
              <a:chExt cx="461892" cy="721067"/>
            </a:xfrm>
          </p:grpSpPr>
          <p:sp>
            <p:nvSpPr>
              <p:cNvPr id="8575" name="Google Shape;8575;p6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1" name="Google Shape;8581;p68"/>
              <p:cNvGrpSpPr/>
              <p:nvPr/>
            </p:nvGrpSpPr>
            <p:grpSpPr>
              <a:xfrm>
                <a:off x="6836957" y="2068734"/>
                <a:ext cx="461892" cy="721067"/>
                <a:chOff x="6836957" y="2068734"/>
                <a:chExt cx="461892" cy="721067"/>
              </a:xfrm>
            </p:grpSpPr>
            <p:sp>
              <p:nvSpPr>
                <p:cNvPr id="8582" name="Google Shape;8582;p6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89" name="Google Shape;8589;p68"/>
          <p:cNvGrpSpPr/>
          <p:nvPr/>
        </p:nvGrpSpPr>
        <p:grpSpPr>
          <a:xfrm>
            <a:off x="2430262" y="2078652"/>
            <a:ext cx="712577" cy="712374"/>
            <a:chOff x="2559249" y="2069323"/>
            <a:chExt cx="685566" cy="685634"/>
          </a:xfrm>
        </p:grpSpPr>
        <p:sp>
          <p:nvSpPr>
            <p:cNvPr id="8590" name="Google Shape;8590;p6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68"/>
          <p:cNvGrpSpPr/>
          <p:nvPr/>
        </p:nvGrpSpPr>
        <p:grpSpPr>
          <a:xfrm>
            <a:off x="7612699" y="1191441"/>
            <a:ext cx="845645" cy="711911"/>
            <a:chOff x="951975" y="315800"/>
            <a:chExt cx="5860325" cy="4933550"/>
          </a:xfrm>
        </p:grpSpPr>
        <p:sp>
          <p:nvSpPr>
            <p:cNvPr id="8604" name="Google Shape;8604;p6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68"/>
          <p:cNvGrpSpPr/>
          <p:nvPr/>
        </p:nvGrpSpPr>
        <p:grpSpPr>
          <a:xfrm>
            <a:off x="3709828" y="2927550"/>
            <a:ext cx="1617932" cy="621724"/>
            <a:chOff x="3862800" y="3038525"/>
            <a:chExt cx="1329006" cy="510698"/>
          </a:xfrm>
        </p:grpSpPr>
        <p:sp>
          <p:nvSpPr>
            <p:cNvPr id="8613" name="Google Shape;8613;p6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5" name="Google Shape;8615;p68"/>
            <p:cNvGrpSpPr/>
            <p:nvPr/>
          </p:nvGrpSpPr>
          <p:grpSpPr>
            <a:xfrm>
              <a:off x="3967075" y="3040337"/>
              <a:ext cx="1019927" cy="402126"/>
              <a:chOff x="3967075" y="3040337"/>
              <a:chExt cx="1019927" cy="402126"/>
            </a:xfrm>
          </p:grpSpPr>
          <p:sp>
            <p:nvSpPr>
              <p:cNvPr id="8616" name="Google Shape;8616;p6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68"/>
            <p:cNvGrpSpPr/>
            <p:nvPr/>
          </p:nvGrpSpPr>
          <p:grpSpPr>
            <a:xfrm>
              <a:off x="4186700" y="3040337"/>
              <a:ext cx="390475" cy="183289"/>
              <a:chOff x="4186700" y="3040337"/>
              <a:chExt cx="390475" cy="183289"/>
            </a:xfrm>
          </p:grpSpPr>
          <p:sp>
            <p:nvSpPr>
              <p:cNvPr id="8619" name="Google Shape;8619;p6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68"/>
            <p:cNvGrpSpPr/>
            <p:nvPr/>
          </p:nvGrpSpPr>
          <p:grpSpPr>
            <a:xfrm>
              <a:off x="4073727" y="3040337"/>
              <a:ext cx="697794" cy="296263"/>
              <a:chOff x="4073727" y="3040337"/>
              <a:chExt cx="697794" cy="296263"/>
            </a:xfrm>
          </p:grpSpPr>
          <p:sp>
            <p:nvSpPr>
              <p:cNvPr id="8622" name="Google Shape;8622;p6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4" name="Google Shape;8624;p68"/>
            <p:cNvGrpSpPr/>
            <p:nvPr/>
          </p:nvGrpSpPr>
          <p:grpSpPr>
            <a:xfrm>
              <a:off x="3862800" y="3038525"/>
              <a:ext cx="1329006" cy="510698"/>
              <a:chOff x="3862800" y="3038525"/>
              <a:chExt cx="1329006" cy="510698"/>
            </a:xfrm>
          </p:grpSpPr>
          <p:sp>
            <p:nvSpPr>
              <p:cNvPr id="8625" name="Google Shape;8625;p6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7" name="Google Shape;8627;p68"/>
          <p:cNvGrpSpPr/>
          <p:nvPr/>
        </p:nvGrpSpPr>
        <p:grpSpPr>
          <a:xfrm>
            <a:off x="718150" y="1191441"/>
            <a:ext cx="883205" cy="775176"/>
            <a:chOff x="649648" y="271400"/>
            <a:chExt cx="6215377" cy="5455143"/>
          </a:xfrm>
        </p:grpSpPr>
        <p:sp>
          <p:nvSpPr>
            <p:cNvPr id="8628" name="Google Shape;8628;p6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68"/>
          <p:cNvGrpSpPr/>
          <p:nvPr/>
        </p:nvGrpSpPr>
        <p:grpSpPr>
          <a:xfrm>
            <a:off x="2326452" y="1191441"/>
            <a:ext cx="767704" cy="815489"/>
            <a:chOff x="2499700" y="1135950"/>
            <a:chExt cx="732402" cy="777990"/>
          </a:xfrm>
        </p:grpSpPr>
        <p:grpSp>
          <p:nvGrpSpPr>
            <p:cNvPr id="8641" name="Google Shape;8641;p68"/>
            <p:cNvGrpSpPr/>
            <p:nvPr/>
          </p:nvGrpSpPr>
          <p:grpSpPr>
            <a:xfrm>
              <a:off x="2499700" y="1135950"/>
              <a:ext cx="732402" cy="694705"/>
              <a:chOff x="2499700" y="1135950"/>
              <a:chExt cx="732402" cy="694705"/>
            </a:xfrm>
          </p:grpSpPr>
          <p:sp>
            <p:nvSpPr>
              <p:cNvPr id="8642" name="Google Shape;8642;p6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68"/>
            <p:cNvGrpSpPr/>
            <p:nvPr/>
          </p:nvGrpSpPr>
          <p:grpSpPr>
            <a:xfrm>
              <a:off x="2517909" y="1188726"/>
              <a:ext cx="702702" cy="725214"/>
              <a:chOff x="2517909" y="1188726"/>
              <a:chExt cx="702702" cy="725214"/>
            </a:xfrm>
          </p:grpSpPr>
          <p:sp>
            <p:nvSpPr>
              <p:cNvPr id="8670" name="Google Shape;8670;p6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5" name="Google Shape;8675;p68"/>
          <p:cNvGrpSpPr/>
          <p:nvPr/>
        </p:nvGrpSpPr>
        <p:grpSpPr>
          <a:xfrm>
            <a:off x="1672184" y="1191441"/>
            <a:ext cx="583439" cy="870229"/>
            <a:chOff x="1716825" y="1121550"/>
            <a:chExt cx="622800" cy="928938"/>
          </a:xfrm>
        </p:grpSpPr>
        <p:grpSp>
          <p:nvGrpSpPr>
            <p:cNvPr id="8676" name="Google Shape;8676;p68"/>
            <p:cNvGrpSpPr/>
            <p:nvPr/>
          </p:nvGrpSpPr>
          <p:grpSpPr>
            <a:xfrm>
              <a:off x="1716825" y="1121550"/>
              <a:ext cx="622800" cy="928938"/>
              <a:chOff x="1716825" y="1121550"/>
              <a:chExt cx="622800" cy="928938"/>
            </a:xfrm>
          </p:grpSpPr>
          <p:cxnSp>
            <p:nvCxnSpPr>
              <p:cNvPr id="8677" name="Google Shape;8677;p6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678" name="Google Shape;8678;p6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68"/>
            <p:cNvGrpSpPr/>
            <p:nvPr/>
          </p:nvGrpSpPr>
          <p:grpSpPr>
            <a:xfrm>
              <a:off x="1768050" y="1172775"/>
              <a:ext cx="520200" cy="832000"/>
              <a:chOff x="1768050" y="1172775"/>
              <a:chExt cx="520200" cy="832000"/>
            </a:xfrm>
          </p:grpSpPr>
          <p:cxnSp>
            <p:nvCxnSpPr>
              <p:cNvPr id="8680" name="Google Shape;8680;p6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681" name="Google Shape;8681;p6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8"/>
            <p:cNvGrpSpPr/>
            <p:nvPr/>
          </p:nvGrpSpPr>
          <p:grpSpPr>
            <a:xfrm>
              <a:off x="1820100" y="1225475"/>
              <a:ext cx="416400" cy="729575"/>
              <a:chOff x="1820100" y="1225475"/>
              <a:chExt cx="416400" cy="729575"/>
            </a:xfrm>
          </p:grpSpPr>
          <p:cxnSp>
            <p:nvCxnSpPr>
              <p:cNvPr id="8683" name="Google Shape;8683;p6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684" name="Google Shape;8684;p6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68"/>
            <p:cNvGrpSpPr/>
            <p:nvPr/>
          </p:nvGrpSpPr>
          <p:grpSpPr>
            <a:xfrm>
              <a:off x="1874250" y="1278825"/>
              <a:ext cx="308100" cy="605275"/>
              <a:chOff x="1874250" y="1278825"/>
              <a:chExt cx="308100" cy="605275"/>
            </a:xfrm>
          </p:grpSpPr>
          <p:cxnSp>
            <p:nvCxnSpPr>
              <p:cNvPr id="8686" name="Google Shape;8686;p6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687" name="Google Shape;8687;p6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8" name="Google Shape;8688;p6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68"/>
          <p:cNvGrpSpPr/>
          <p:nvPr/>
        </p:nvGrpSpPr>
        <p:grpSpPr>
          <a:xfrm>
            <a:off x="1592007" y="2077763"/>
            <a:ext cx="739072" cy="714152"/>
            <a:chOff x="4334725" y="1355875"/>
            <a:chExt cx="3106650" cy="3001900"/>
          </a:xfrm>
        </p:grpSpPr>
        <p:grpSp>
          <p:nvGrpSpPr>
            <p:cNvPr id="8690" name="Google Shape;8690;p68"/>
            <p:cNvGrpSpPr/>
            <p:nvPr/>
          </p:nvGrpSpPr>
          <p:grpSpPr>
            <a:xfrm>
              <a:off x="4516050" y="1724875"/>
              <a:ext cx="2693725" cy="2632900"/>
              <a:chOff x="4516050" y="1724875"/>
              <a:chExt cx="2693725" cy="2632900"/>
            </a:xfrm>
          </p:grpSpPr>
          <p:sp>
            <p:nvSpPr>
              <p:cNvPr id="8691" name="Google Shape;8691;p6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68"/>
            <p:cNvGrpSpPr/>
            <p:nvPr/>
          </p:nvGrpSpPr>
          <p:grpSpPr>
            <a:xfrm>
              <a:off x="4334725" y="1355875"/>
              <a:ext cx="3106650" cy="2709650"/>
              <a:chOff x="4334725" y="1355875"/>
              <a:chExt cx="3106650" cy="2709650"/>
            </a:xfrm>
          </p:grpSpPr>
          <p:sp>
            <p:nvSpPr>
              <p:cNvPr id="8695" name="Google Shape;8695;p6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8" name="Google Shape;8698;p68"/>
          <p:cNvGrpSpPr/>
          <p:nvPr/>
        </p:nvGrpSpPr>
        <p:grpSpPr>
          <a:xfrm>
            <a:off x="7708956" y="3708534"/>
            <a:ext cx="312074" cy="684173"/>
            <a:chOff x="7645573" y="3754300"/>
            <a:chExt cx="293855" cy="644170"/>
          </a:xfrm>
        </p:grpSpPr>
        <p:sp>
          <p:nvSpPr>
            <p:cNvPr id="8699" name="Google Shape;8699;p6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8"/>
          <p:cNvGrpSpPr/>
          <p:nvPr/>
        </p:nvGrpSpPr>
        <p:grpSpPr>
          <a:xfrm>
            <a:off x="5630944" y="1191441"/>
            <a:ext cx="709011" cy="739359"/>
            <a:chOff x="5830645" y="1256617"/>
            <a:chExt cx="530340" cy="553040"/>
          </a:xfrm>
        </p:grpSpPr>
        <p:grpSp>
          <p:nvGrpSpPr>
            <p:cNvPr id="8702" name="Google Shape;8702;p68"/>
            <p:cNvGrpSpPr/>
            <p:nvPr/>
          </p:nvGrpSpPr>
          <p:grpSpPr>
            <a:xfrm>
              <a:off x="5830645" y="1256617"/>
              <a:ext cx="259743" cy="269909"/>
              <a:chOff x="5830645" y="1256617"/>
              <a:chExt cx="259743" cy="269909"/>
            </a:xfrm>
          </p:grpSpPr>
          <p:sp>
            <p:nvSpPr>
              <p:cNvPr id="8703" name="Google Shape;8703;p6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8"/>
            <p:cNvGrpSpPr/>
            <p:nvPr/>
          </p:nvGrpSpPr>
          <p:grpSpPr>
            <a:xfrm>
              <a:off x="6101293" y="1256617"/>
              <a:ext cx="259692" cy="269909"/>
              <a:chOff x="6101293" y="1256617"/>
              <a:chExt cx="259692" cy="269909"/>
            </a:xfrm>
          </p:grpSpPr>
          <p:sp>
            <p:nvSpPr>
              <p:cNvPr id="8706" name="Google Shape;8706;p6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8"/>
            <p:cNvGrpSpPr/>
            <p:nvPr/>
          </p:nvGrpSpPr>
          <p:grpSpPr>
            <a:xfrm>
              <a:off x="5830645" y="1539749"/>
              <a:ext cx="259692" cy="269909"/>
              <a:chOff x="5830645" y="1539749"/>
              <a:chExt cx="259692" cy="269909"/>
            </a:xfrm>
          </p:grpSpPr>
          <p:sp>
            <p:nvSpPr>
              <p:cNvPr id="8709" name="Google Shape;8709;p6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8"/>
            <p:cNvGrpSpPr/>
            <p:nvPr/>
          </p:nvGrpSpPr>
          <p:grpSpPr>
            <a:xfrm>
              <a:off x="6101293" y="1539749"/>
              <a:ext cx="259692" cy="269909"/>
              <a:chOff x="6101293" y="1539749"/>
              <a:chExt cx="259692" cy="269909"/>
            </a:xfrm>
          </p:grpSpPr>
          <p:sp>
            <p:nvSpPr>
              <p:cNvPr id="8712" name="Google Shape;8712;p6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4" name="Google Shape;8714;p6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68"/>
          <p:cNvGrpSpPr/>
          <p:nvPr/>
        </p:nvGrpSpPr>
        <p:grpSpPr>
          <a:xfrm>
            <a:off x="732438" y="2927557"/>
            <a:ext cx="1452955" cy="621360"/>
            <a:chOff x="732422" y="2990152"/>
            <a:chExt cx="1337773" cy="572102"/>
          </a:xfrm>
        </p:grpSpPr>
        <p:sp>
          <p:nvSpPr>
            <p:cNvPr id="8716" name="Google Shape;8716;p6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725"/>
        <p:cNvGrpSpPr/>
        <p:nvPr/>
      </p:nvGrpSpPr>
      <p:grpSpPr>
        <a:xfrm>
          <a:off x="0" y="0"/>
          <a:ext cx="0" cy="0"/>
          <a:chOff x="0" y="0"/>
          <a:chExt cx="0" cy="0"/>
        </a:xfrm>
      </p:grpSpPr>
      <p:grpSp>
        <p:nvGrpSpPr>
          <p:cNvPr id="8726" name="Google Shape;8726;p69"/>
          <p:cNvGrpSpPr/>
          <p:nvPr/>
        </p:nvGrpSpPr>
        <p:grpSpPr>
          <a:xfrm>
            <a:off x="729238" y="1179665"/>
            <a:ext cx="1636117" cy="1526144"/>
            <a:chOff x="729238" y="1179665"/>
            <a:chExt cx="1636117" cy="1526144"/>
          </a:xfrm>
        </p:grpSpPr>
        <p:grpSp>
          <p:nvGrpSpPr>
            <p:cNvPr id="8727" name="Google Shape;8727;p69"/>
            <p:cNvGrpSpPr/>
            <p:nvPr/>
          </p:nvGrpSpPr>
          <p:grpSpPr>
            <a:xfrm>
              <a:off x="729238" y="1179665"/>
              <a:ext cx="80700" cy="1526144"/>
              <a:chOff x="729238" y="1179665"/>
              <a:chExt cx="80700" cy="1526144"/>
            </a:xfrm>
          </p:grpSpPr>
          <p:sp>
            <p:nvSpPr>
              <p:cNvPr id="8728" name="Google Shape;8728;p6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9"/>
            <p:cNvGrpSpPr/>
            <p:nvPr/>
          </p:nvGrpSpPr>
          <p:grpSpPr>
            <a:xfrm>
              <a:off x="903098" y="1179665"/>
              <a:ext cx="80700" cy="1526144"/>
              <a:chOff x="903098" y="1179665"/>
              <a:chExt cx="80700" cy="1526144"/>
            </a:xfrm>
          </p:grpSpPr>
          <p:sp>
            <p:nvSpPr>
              <p:cNvPr id="8739" name="Google Shape;8739;p6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69"/>
            <p:cNvGrpSpPr/>
            <p:nvPr/>
          </p:nvGrpSpPr>
          <p:grpSpPr>
            <a:xfrm>
              <a:off x="1076958" y="1179665"/>
              <a:ext cx="80700" cy="1526144"/>
              <a:chOff x="1076958" y="1179665"/>
              <a:chExt cx="80700" cy="1526144"/>
            </a:xfrm>
          </p:grpSpPr>
          <p:sp>
            <p:nvSpPr>
              <p:cNvPr id="8750" name="Google Shape;8750;p6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9"/>
            <p:cNvGrpSpPr/>
            <p:nvPr/>
          </p:nvGrpSpPr>
          <p:grpSpPr>
            <a:xfrm>
              <a:off x="1247707" y="1179665"/>
              <a:ext cx="80700" cy="1526144"/>
              <a:chOff x="1247707" y="1179665"/>
              <a:chExt cx="80700" cy="1526144"/>
            </a:xfrm>
          </p:grpSpPr>
          <p:sp>
            <p:nvSpPr>
              <p:cNvPr id="8761" name="Google Shape;8761;p6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69"/>
            <p:cNvGrpSpPr/>
            <p:nvPr/>
          </p:nvGrpSpPr>
          <p:grpSpPr>
            <a:xfrm>
              <a:off x="1421567" y="1179665"/>
              <a:ext cx="80700" cy="1526144"/>
              <a:chOff x="1421567" y="1179665"/>
              <a:chExt cx="80700" cy="1526144"/>
            </a:xfrm>
          </p:grpSpPr>
          <p:sp>
            <p:nvSpPr>
              <p:cNvPr id="8772" name="Google Shape;8772;p6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69"/>
            <p:cNvGrpSpPr/>
            <p:nvPr/>
          </p:nvGrpSpPr>
          <p:grpSpPr>
            <a:xfrm>
              <a:off x="1592327" y="1179665"/>
              <a:ext cx="80700" cy="1526144"/>
              <a:chOff x="1592327" y="1179665"/>
              <a:chExt cx="80700" cy="1526144"/>
            </a:xfrm>
          </p:grpSpPr>
          <p:sp>
            <p:nvSpPr>
              <p:cNvPr id="8783" name="Google Shape;8783;p6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9"/>
            <p:cNvGrpSpPr/>
            <p:nvPr/>
          </p:nvGrpSpPr>
          <p:grpSpPr>
            <a:xfrm>
              <a:off x="1766187" y="1179665"/>
              <a:ext cx="80700" cy="1526144"/>
              <a:chOff x="1766187" y="1179665"/>
              <a:chExt cx="80700" cy="1526144"/>
            </a:xfrm>
          </p:grpSpPr>
          <p:sp>
            <p:nvSpPr>
              <p:cNvPr id="8794" name="Google Shape;8794;p6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69"/>
            <p:cNvGrpSpPr/>
            <p:nvPr/>
          </p:nvGrpSpPr>
          <p:grpSpPr>
            <a:xfrm>
              <a:off x="1936935" y="1179665"/>
              <a:ext cx="80700" cy="1526144"/>
              <a:chOff x="1936935" y="1179665"/>
              <a:chExt cx="80700" cy="1526144"/>
            </a:xfrm>
          </p:grpSpPr>
          <p:sp>
            <p:nvSpPr>
              <p:cNvPr id="8805" name="Google Shape;8805;p6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9"/>
            <p:cNvGrpSpPr/>
            <p:nvPr/>
          </p:nvGrpSpPr>
          <p:grpSpPr>
            <a:xfrm>
              <a:off x="2110795" y="1179665"/>
              <a:ext cx="80700" cy="1526144"/>
              <a:chOff x="2110795" y="1179665"/>
              <a:chExt cx="80700" cy="1526144"/>
            </a:xfrm>
          </p:grpSpPr>
          <p:sp>
            <p:nvSpPr>
              <p:cNvPr id="8816" name="Google Shape;8816;p6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9"/>
            <p:cNvGrpSpPr/>
            <p:nvPr/>
          </p:nvGrpSpPr>
          <p:grpSpPr>
            <a:xfrm>
              <a:off x="2284655" y="1179665"/>
              <a:ext cx="80700" cy="1526144"/>
              <a:chOff x="2284655" y="1179665"/>
              <a:chExt cx="80700" cy="1526144"/>
            </a:xfrm>
          </p:grpSpPr>
          <p:sp>
            <p:nvSpPr>
              <p:cNvPr id="8827" name="Google Shape;8827;p6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7" name="Google Shape;8837;p69"/>
          <p:cNvGrpSpPr/>
          <p:nvPr/>
        </p:nvGrpSpPr>
        <p:grpSpPr>
          <a:xfrm>
            <a:off x="2623904" y="1198803"/>
            <a:ext cx="1364248" cy="1102133"/>
            <a:chOff x="2623904" y="1198803"/>
            <a:chExt cx="1364248" cy="1102133"/>
          </a:xfrm>
        </p:grpSpPr>
        <p:grpSp>
          <p:nvGrpSpPr>
            <p:cNvPr id="8838" name="Google Shape;8838;p69"/>
            <p:cNvGrpSpPr/>
            <p:nvPr/>
          </p:nvGrpSpPr>
          <p:grpSpPr>
            <a:xfrm>
              <a:off x="2623907" y="1198803"/>
              <a:ext cx="1364245" cy="273000"/>
              <a:chOff x="2623907" y="1198803"/>
              <a:chExt cx="1364245" cy="273000"/>
            </a:xfrm>
          </p:grpSpPr>
          <p:sp>
            <p:nvSpPr>
              <p:cNvPr id="8839" name="Google Shape;8839;p6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69"/>
            <p:cNvGrpSpPr/>
            <p:nvPr/>
          </p:nvGrpSpPr>
          <p:grpSpPr>
            <a:xfrm>
              <a:off x="2623904" y="1476964"/>
              <a:ext cx="1364245" cy="273000"/>
              <a:chOff x="2623904" y="1476964"/>
              <a:chExt cx="1364245" cy="273000"/>
            </a:xfrm>
          </p:grpSpPr>
          <p:sp>
            <p:nvSpPr>
              <p:cNvPr id="8845" name="Google Shape;8845;p6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9"/>
            <p:cNvGrpSpPr/>
            <p:nvPr/>
          </p:nvGrpSpPr>
          <p:grpSpPr>
            <a:xfrm>
              <a:off x="2623907" y="1749775"/>
              <a:ext cx="1364245" cy="273000"/>
              <a:chOff x="2623907" y="1749775"/>
              <a:chExt cx="1364245" cy="273000"/>
            </a:xfrm>
          </p:grpSpPr>
          <p:sp>
            <p:nvSpPr>
              <p:cNvPr id="8851" name="Google Shape;8851;p6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9"/>
            <p:cNvGrpSpPr/>
            <p:nvPr/>
          </p:nvGrpSpPr>
          <p:grpSpPr>
            <a:xfrm>
              <a:off x="2623904" y="2027936"/>
              <a:ext cx="1364245" cy="273000"/>
              <a:chOff x="2623904" y="2027936"/>
              <a:chExt cx="1364245" cy="273000"/>
            </a:xfrm>
          </p:grpSpPr>
          <p:sp>
            <p:nvSpPr>
              <p:cNvPr id="8857" name="Google Shape;8857;p6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2" name="Google Shape;8862;p69"/>
          <p:cNvGrpSpPr/>
          <p:nvPr/>
        </p:nvGrpSpPr>
        <p:grpSpPr>
          <a:xfrm>
            <a:off x="2613365" y="2657986"/>
            <a:ext cx="1387541" cy="159124"/>
            <a:chOff x="3200660" y="2180272"/>
            <a:chExt cx="2563824" cy="378237"/>
          </a:xfrm>
        </p:grpSpPr>
        <p:sp>
          <p:nvSpPr>
            <p:cNvPr id="8863" name="Google Shape;8863;p6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69"/>
          <p:cNvGrpSpPr/>
          <p:nvPr/>
        </p:nvGrpSpPr>
        <p:grpSpPr>
          <a:xfrm>
            <a:off x="2609890" y="2935811"/>
            <a:ext cx="1390502" cy="159625"/>
            <a:chOff x="3530150" y="2790075"/>
            <a:chExt cx="1962600" cy="225300"/>
          </a:xfrm>
        </p:grpSpPr>
        <p:sp>
          <p:nvSpPr>
            <p:cNvPr id="8882" name="Google Shape;8882;p6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69"/>
          <p:cNvGrpSpPr/>
          <p:nvPr/>
        </p:nvGrpSpPr>
        <p:grpSpPr>
          <a:xfrm>
            <a:off x="2610543" y="3214137"/>
            <a:ext cx="1411629" cy="153761"/>
            <a:chOff x="3558802" y="4011427"/>
            <a:chExt cx="1866000" cy="111300"/>
          </a:xfrm>
        </p:grpSpPr>
        <p:sp>
          <p:nvSpPr>
            <p:cNvPr id="8885" name="Google Shape;8885;p6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69"/>
          <p:cNvGrpSpPr/>
          <p:nvPr/>
        </p:nvGrpSpPr>
        <p:grpSpPr>
          <a:xfrm>
            <a:off x="2610235" y="2419536"/>
            <a:ext cx="1383503" cy="119749"/>
            <a:chOff x="3465975" y="2270276"/>
            <a:chExt cx="1986364" cy="171929"/>
          </a:xfrm>
        </p:grpSpPr>
        <p:sp>
          <p:nvSpPr>
            <p:cNvPr id="8888" name="Google Shape;8888;p6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69"/>
          <p:cNvGrpSpPr/>
          <p:nvPr/>
        </p:nvGrpSpPr>
        <p:grpSpPr>
          <a:xfrm>
            <a:off x="2621243" y="3783187"/>
            <a:ext cx="1369531" cy="195460"/>
            <a:chOff x="723300" y="4253549"/>
            <a:chExt cx="2276482" cy="324900"/>
          </a:xfrm>
        </p:grpSpPr>
        <p:sp>
          <p:nvSpPr>
            <p:cNvPr id="8897" name="Google Shape;8897;p6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69"/>
          <p:cNvGrpSpPr/>
          <p:nvPr/>
        </p:nvGrpSpPr>
        <p:grpSpPr>
          <a:xfrm>
            <a:off x="2610803" y="3484367"/>
            <a:ext cx="1389066" cy="180119"/>
            <a:chOff x="705948" y="3788465"/>
            <a:chExt cx="2308953" cy="299400"/>
          </a:xfrm>
        </p:grpSpPr>
        <p:sp>
          <p:nvSpPr>
            <p:cNvPr id="8903" name="Google Shape;8903;p6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69"/>
          <p:cNvGrpSpPr/>
          <p:nvPr/>
        </p:nvGrpSpPr>
        <p:grpSpPr>
          <a:xfrm>
            <a:off x="2658741" y="4097347"/>
            <a:ext cx="1304609" cy="294074"/>
            <a:chOff x="2658741" y="4097347"/>
            <a:chExt cx="1304609" cy="294074"/>
          </a:xfrm>
        </p:grpSpPr>
        <p:grpSp>
          <p:nvGrpSpPr>
            <p:cNvPr id="8909" name="Google Shape;8909;p69"/>
            <p:cNvGrpSpPr/>
            <p:nvPr/>
          </p:nvGrpSpPr>
          <p:grpSpPr>
            <a:xfrm>
              <a:off x="2658741" y="4097347"/>
              <a:ext cx="118572" cy="294074"/>
              <a:chOff x="3343310" y="4475555"/>
              <a:chExt cx="127717" cy="316753"/>
            </a:xfrm>
          </p:grpSpPr>
          <p:sp>
            <p:nvSpPr>
              <p:cNvPr id="8910" name="Google Shape;8910;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9"/>
            <p:cNvGrpSpPr/>
            <p:nvPr/>
          </p:nvGrpSpPr>
          <p:grpSpPr>
            <a:xfrm>
              <a:off x="3815519" y="4098388"/>
              <a:ext cx="147831" cy="291991"/>
              <a:chOff x="3527539" y="4476677"/>
              <a:chExt cx="159232" cy="314510"/>
            </a:xfrm>
          </p:grpSpPr>
          <p:sp>
            <p:nvSpPr>
              <p:cNvPr id="8913" name="Google Shape;8913;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69"/>
            <p:cNvGrpSpPr/>
            <p:nvPr/>
          </p:nvGrpSpPr>
          <p:grpSpPr>
            <a:xfrm>
              <a:off x="3511696" y="4098388"/>
              <a:ext cx="147831" cy="291991"/>
              <a:chOff x="3527539" y="4476677"/>
              <a:chExt cx="159232" cy="314510"/>
            </a:xfrm>
          </p:grpSpPr>
          <p:sp>
            <p:nvSpPr>
              <p:cNvPr id="8916" name="Google Shape;8916;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9"/>
            <p:cNvGrpSpPr/>
            <p:nvPr/>
          </p:nvGrpSpPr>
          <p:grpSpPr>
            <a:xfrm>
              <a:off x="3207874" y="4098388"/>
              <a:ext cx="147831" cy="291991"/>
              <a:chOff x="3527539" y="4476677"/>
              <a:chExt cx="159232" cy="314510"/>
            </a:xfrm>
          </p:grpSpPr>
          <p:sp>
            <p:nvSpPr>
              <p:cNvPr id="8919" name="Google Shape;8919;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9"/>
            <p:cNvGrpSpPr/>
            <p:nvPr/>
          </p:nvGrpSpPr>
          <p:grpSpPr>
            <a:xfrm>
              <a:off x="2933305" y="4097347"/>
              <a:ext cx="118572" cy="294074"/>
              <a:chOff x="3343310" y="4475555"/>
              <a:chExt cx="127717" cy="316753"/>
            </a:xfrm>
          </p:grpSpPr>
          <p:sp>
            <p:nvSpPr>
              <p:cNvPr id="8922" name="Google Shape;8922;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4" name="Google Shape;8924;p69"/>
          <p:cNvGrpSpPr/>
          <p:nvPr/>
        </p:nvGrpSpPr>
        <p:grpSpPr>
          <a:xfrm>
            <a:off x="4277571" y="2080469"/>
            <a:ext cx="1433821" cy="191501"/>
            <a:chOff x="4273350" y="2080469"/>
            <a:chExt cx="1433821" cy="191501"/>
          </a:xfrm>
        </p:grpSpPr>
        <p:grpSp>
          <p:nvGrpSpPr>
            <p:cNvPr id="8925" name="Google Shape;8925;p69"/>
            <p:cNvGrpSpPr/>
            <p:nvPr/>
          </p:nvGrpSpPr>
          <p:grpSpPr>
            <a:xfrm>
              <a:off x="4273350" y="2080469"/>
              <a:ext cx="1433821" cy="0"/>
              <a:chOff x="5224975" y="2962250"/>
              <a:chExt cx="1544400" cy="0"/>
            </a:xfrm>
          </p:grpSpPr>
          <p:cxnSp>
            <p:nvCxnSpPr>
              <p:cNvPr id="8926" name="Google Shape;8926;p6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27" name="Google Shape;8927;p6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928" name="Google Shape;8928;p69"/>
            <p:cNvGrpSpPr/>
            <p:nvPr/>
          </p:nvGrpSpPr>
          <p:grpSpPr>
            <a:xfrm>
              <a:off x="4273350" y="2271969"/>
              <a:ext cx="1433821" cy="0"/>
              <a:chOff x="5224975" y="2962250"/>
              <a:chExt cx="1544400" cy="0"/>
            </a:xfrm>
          </p:grpSpPr>
          <p:cxnSp>
            <p:nvCxnSpPr>
              <p:cNvPr id="8929" name="Google Shape;8929;p6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930" name="Google Shape;8930;p6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931" name="Google Shape;8931;p69"/>
          <p:cNvGrpSpPr/>
          <p:nvPr/>
        </p:nvGrpSpPr>
        <p:grpSpPr>
          <a:xfrm>
            <a:off x="4279126" y="1183036"/>
            <a:ext cx="1430711" cy="743389"/>
            <a:chOff x="5159450" y="1919950"/>
            <a:chExt cx="1541050" cy="862500"/>
          </a:xfrm>
        </p:grpSpPr>
        <p:sp>
          <p:nvSpPr>
            <p:cNvPr id="8932" name="Google Shape;8932;p6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hu-HU"/>
            </a:p>
          </p:txBody>
        </p:sp>
        <p:grpSp>
          <p:nvGrpSpPr>
            <p:cNvPr id="8933" name="Google Shape;8933;p69"/>
            <p:cNvGrpSpPr/>
            <p:nvPr/>
          </p:nvGrpSpPr>
          <p:grpSpPr>
            <a:xfrm>
              <a:off x="5159450" y="1919950"/>
              <a:ext cx="1541050" cy="862500"/>
              <a:chOff x="5159450" y="1919950"/>
              <a:chExt cx="1541050" cy="862500"/>
            </a:xfrm>
          </p:grpSpPr>
          <p:cxnSp>
            <p:nvCxnSpPr>
              <p:cNvPr id="8934" name="Google Shape;8934;p6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935" name="Google Shape;8935;p6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936" name="Google Shape;8936;p69"/>
          <p:cNvGrpSpPr/>
          <p:nvPr/>
        </p:nvGrpSpPr>
        <p:grpSpPr>
          <a:xfrm>
            <a:off x="4269239" y="2406364"/>
            <a:ext cx="1450484" cy="1052087"/>
            <a:chOff x="5230575" y="1554475"/>
            <a:chExt cx="2137150" cy="1550150"/>
          </a:xfrm>
        </p:grpSpPr>
        <p:sp>
          <p:nvSpPr>
            <p:cNvPr id="8937" name="Google Shape;8937;p6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9"/>
          <p:cNvGrpSpPr/>
          <p:nvPr/>
        </p:nvGrpSpPr>
        <p:grpSpPr>
          <a:xfrm rot="10800000">
            <a:off x="4285790" y="3498553"/>
            <a:ext cx="1417383" cy="887946"/>
            <a:chOff x="5645403" y="2920021"/>
            <a:chExt cx="2650800" cy="2180614"/>
          </a:xfrm>
        </p:grpSpPr>
        <p:sp>
          <p:nvSpPr>
            <p:cNvPr id="8951" name="Google Shape;8951;p6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2" name="Google Shape;8952;p69"/>
            <p:cNvCxnSpPr>
              <a:stCxn id="895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953" name="Google Shape;8953;p6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4" name="Google Shape;8954;p69"/>
            <p:cNvCxnSpPr>
              <a:endCxn id="8953"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955" name="Google Shape;8955;p6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6" name="Google Shape;8956;p69"/>
            <p:cNvCxnSpPr>
              <a:stCxn id="8955"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957" name="Google Shape;8957;p6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8" name="Google Shape;8958;p69"/>
            <p:cNvCxnSpPr>
              <a:endCxn id="895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959" name="Google Shape;8959;p69"/>
          <p:cNvGrpSpPr/>
          <p:nvPr/>
        </p:nvGrpSpPr>
        <p:grpSpPr>
          <a:xfrm>
            <a:off x="7386150" y="2401908"/>
            <a:ext cx="1071743" cy="1021579"/>
            <a:chOff x="7189833" y="2022667"/>
            <a:chExt cx="1251159" cy="1192597"/>
          </a:xfrm>
        </p:grpSpPr>
        <p:sp>
          <p:nvSpPr>
            <p:cNvPr id="8960" name="Google Shape;8960;p6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69"/>
          <p:cNvGrpSpPr/>
          <p:nvPr/>
        </p:nvGrpSpPr>
        <p:grpSpPr>
          <a:xfrm>
            <a:off x="727421" y="2828315"/>
            <a:ext cx="1695374" cy="1560837"/>
            <a:chOff x="727421" y="2828315"/>
            <a:chExt cx="1695374" cy="1560837"/>
          </a:xfrm>
        </p:grpSpPr>
        <p:grpSp>
          <p:nvGrpSpPr>
            <p:cNvPr id="8965" name="Google Shape;8965;p69"/>
            <p:cNvGrpSpPr/>
            <p:nvPr/>
          </p:nvGrpSpPr>
          <p:grpSpPr>
            <a:xfrm>
              <a:off x="819108" y="2882501"/>
              <a:ext cx="103104" cy="1426186"/>
              <a:chOff x="4674013" y="3100904"/>
              <a:chExt cx="122758" cy="1698043"/>
            </a:xfrm>
          </p:grpSpPr>
          <p:sp>
            <p:nvSpPr>
              <p:cNvPr id="8966" name="Google Shape;8966;p6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9"/>
            <p:cNvGrpSpPr/>
            <p:nvPr/>
          </p:nvGrpSpPr>
          <p:grpSpPr>
            <a:xfrm>
              <a:off x="1062475" y="2882501"/>
              <a:ext cx="103104" cy="1426186"/>
              <a:chOff x="4940438" y="3100904"/>
              <a:chExt cx="122758" cy="1698043"/>
            </a:xfrm>
          </p:grpSpPr>
          <p:sp>
            <p:nvSpPr>
              <p:cNvPr id="8974" name="Google Shape;8974;p6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69"/>
            <p:cNvGrpSpPr/>
            <p:nvPr/>
          </p:nvGrpSpPr>
          <p:grpSpPr>
            <a:xfrm>
              <a:off x="1299324" y="2882501"/>
              <a:ext cx="103104" cy="1426186"/>
              <a:chOff x="5206863" y="3100904"/>
              <a:chExt cx="122758" cy="1698043"/>
            </a:xfrm>
          </p:grpSpPr>
          <p:sp>
            <p:nvSpPr>
              <p:cNvPr id="8982" name="Google Shape;8982;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69"/>
            <p:cNvGrpSpPr/>
            <p:nvPr/>
          </p:nvGrpSpPr>
          <p:grpSpPr>
            <a:xfrm>
              <a:off x="1786057" y="2882501"/>
              <a:ext cx="103104" cy="1426186"/>
              <a:chOff x="6006138" y="3143629"/>
              <a:chExt cx="122758" cy="1698043"/>
            </a:xfrm>
          </p:grpSpPr>
          <p:sp>
            <p:nvSpPr>
              <p:cNvPr id="8990" name="Google Shape;8990;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69"/>
            <p:cNvGrpSpPr/>
            <p:nvPr/>
          </p:nvGrpSpPr>
          <p:grpSpPr>
            <a:xfrm>
              <a:off x="2029422" y="2882501"/>
              <a:ext cx="103104" cy="1426186"/>
              <a:chOff x="6805413" y="3100904"/>
              <a:chExt cx="122758" cy="1698043"/>
            </a:xfrm>
          </p:grpSpPr>
          <p:sp>
            <p:nvSpPr>
              <p:cNvPr id="8998" name="Google Shape;8998;p6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69"/>
            <p:cNvGrpSpPr/>
            <p:nvPr/>
          </p:nvGrpSpPr>
          <p:grpSpPr>
            <a:xfrm>
              <a:off x="727421" y="2828315"/>
              <a:ext cx="1695374" cy="1560837"/>
              <a:chOff x="734799" y="2782450"/>
              <a:chExt cx="1571100" cy="1577400"/>
            </a:xfrm>
          </p:grpSpPr>
          <p:cxnSp>
            <p:nvCxnSpPr>
              <p:cNvPr id="9006" name="Google Shape;9006;p6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07" name="Google Shape;9007;p6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08" name="Google Shape;9008;p69"/>
            <p:cNvGrpSpPr/>
            <p:nvPr/>
          </p:nvGrpSpPr>
          <p:grpSpPr>
            <a:xfrm>
              <a:off x="2272795" y="2882501"/>
              <a:ext cx="103104" cy="1426186"/>
              <a:chOff x="5206863" y="3100904"/>
              <a:chExt cx="122758" cy="1698043"/>
            </a:xfrm>
          </p:grpSpPr>
          <p:sp>
            <p:nvSpPr>
              <p:cNvPr id="9009" name="Google Shape;9009;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9"/>
            <p:cNvGrpSpPr/>
            <p:nvPr/>
          </p:nvGrpSpPr>
          <p:grpSpPr>
            <a:xfrm>
              <a:off x="1542694" y="2882501"/>
              <a:ext cx="103104" cy="1426186"/>
              <a:chOff x="6006138" y="3143629"/>
              <a:chExt cx="122758" cy="1698043"/>
            </a:xfrm>
          </p:grpSpPr>
          <p:sp>
            <p:nvSpPr>
              <p:cNvPr id="9017" name="Google Shape;9017;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4" name="Google Shape;9024;p69"/>
          <p:cNvGrpSpPr/>
          <p:nvPr/>
        </p:nvGrpSpPr>
        <p:grpSpPr>
          <a:xfrm>
            <a:off x="5936000" y="2405887"/>
            <a:ext cx="1248543" cy="1025319"/>
            <a:chOff x="5183758" y="1210600"/>
            <a:chExt cx="3605380" cy="2960783"/>
          </a:xfrm>
        </p:grpSpPr>
        <p:sp>
          <p:nvSpPr>
            <p:cNvPr id="9025" name="Google Shape;9025;p6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29" name="Google Shape;9029;p6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030" name="Google Shape;9030;p6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031" name="Google Shape;9031;p6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032" name="Google Shape;9032;p6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033" name="Google Shape;9033;p6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69"/>
          <p:cNvGrpSpPr/>
          <p:nvPr/>
        </p:nvGrpSpPr>
        <p:grpSpPr>
          <a:xfrm>
            <a:off x="5793062" y="3544204"/>
            <a:ext cx="2664831" cy="843440"/>
            <a:chOff x="5916567" y="1099697"/>
            <a:chExt cx="2556683" cy="809211"/>
          </a:xfrm>
        </p:grpSpPr>
        <p:sp>
          <p:nvSpPr>
            <p:cNvPr id="9035" name="Google Shape;9035;p6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69"/>
          <p:cNvGrpSpPr/>
          <p:nvPr/>
        </p:nvGrpSpPr>
        <p:grpSpPr>
          <a:xfrm>
            <a:off x="5900602" y="1193063"/>
            <a:ext cx="1299851" cy="1023338"/>
            <a:chOff x="5900602" y="1193063"/>
            <a:chExt cx="1299851" cy="1023338"/>
          </a:xfrm>
        </p:grpSpPr>
        <p:grpSp>
          <p:nvGrpSpPr>
            <p:cNvPr id="9044" name="Google Shape;9044;p69"/>
            <p:cNvGrpSpPr/>
            <p:nvPr/>
          </p:nvGrpSpPr>
          <p:grpSpPr>
            <a:xfrm>
              <a:off x="6743564" y="1193063"/>
              <a:ext cx="456889" cy="700379"/>
              <a:chOff x="6743564" y="1193063"/>
              <a:chExt cx="456889" cy="700379"/>
            </a:xfrm>
          </p:grpSpPr>
          <p:grpSp>
            <p:nvGrpSpPr>
              <p:cNvPr id="9045" name="Google Shape;9045;p69"/>
              <p:cNvGrpSpPr/>
              <p:nvPr/>
            </p:nvGrpSpPr>
            <p:grpSpPr>
              <a:xfrm>
                <a:off x="6743564" y="1690731"/>
                <a:ext cx="214402" cy="202710"/>
                <a:chOff x="6743564" y="1690731"/>
                <a:chExt cx="214402" cy="202710"/>
              </a:xfrm>
            </p:grpSpPr>
            <p:sp>
              <p:nvSpPr>
                <p:cNvPr id="9046" name="Google Shape;9046;p6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69"/>
              <p:cNvGrpSpPr/>
              <p:nvPr/>
            </p:nvGrpSpPr>
            <p:grpSpPr>
              <a:xfrm>
                <a:off x="6915505" y="1193063"/>
                <a:ext cx="284947" cy="589637"/>
                <a:chOff x="6915505" y="1193063"/>
                <a:chExt cx="284947" cy="589637"/>
              </a:xfrm>
            </p:grpSpPr>
            <p:sp>
              <p:nvSpPr>
                <p:cNvPr id="9049" name="Google Shape;9049;p6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0" name="Google Shape;9050;p6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051" name="Google Shape;9051;p69"/>
            <p:cNvGrpSpPr/>
            <p:nvPr/>
          </p:nvGrpSpPr>
          <p:grpSpPr>
            <a:xfrm>
              <a:off x="6520337" y="1193063"/>
              <a:ext cx="341815" cy="801589"/>
              <a:chOff x="6520337" y="1193063"/>
              <a:chExt cx="341815" cy="801589"/>
            </a:xfrm>
          </p:grpSpPr>
          <p:grpSp>
            <p:nvGrpSpPr>
              <p:cNvPr id="9052" name="Google Shape;9052;p69"/>
              <p:cNvGrpSpPr/>
              <p:nvPr/>
            </p:nvGrpSpPr>
            <p:grpSpPr>
              <a:xfrm>
                <a:off x="6520337" y="1589527"/>
                <a:ext cx="213950" cy="405125"/>
                <a:chOff x="6520337" y="1589527"/>
                <a:chExt cx="213950" cy="405125"/>
              </a:xfrm>
            </p:grpSpPr>
            <p:sp>
              <p:nvSpPr>
                <p:cNvPr id="9053" name="Google Shape;9053;p6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69"/>
              <p:cNvGrpSpPr/>
              <p:nvPr/>
            </p:nvGrpSpPr>
            <p:grpSpPr>
              <a:xfrm>
                <a:off x="6577204" y="1193063"/>
                <a:ext cx="284947" cy="453562"/>
                <a:chOff x="6577204" y="1193063"/>
                <a:chExt cx="284947" cy="453562"/>
              </a:xfrm>
            </p:grpSpPr>
            <p:sp>
              <p:nvSpPr>
                <p:cNvPr id="9056" name="Google Shape;9056;p6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7" name="Google Shape;9057;p6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058" name="Google Shape;9058;p69"/>
            <p:cNvGrpSpPr/>
            <p:nvPr/>
          </p:nvGrpSpPr>
          <p:grpSpPr>
            <a:xfrm>
              <a:off x="6238903" y="1193063"/>
              <a:ext cx="300475" cy="901782"/>
              <a:chOff x="6238903" y="1193063"/>
              <a:chExt cx="300475" cy="901782"/>
            </a:xfrm>
          </p:grpSpPr>
          <p:grpSp>
            <p:nvGrpSpPr>
              <p:cNvPr id="9059" name="Google Shape;9059;p69"/>
              <p:cNvGrpSpPr/>
              <p:nvPr/>
            </p:nvGrpSpPr>
            <p:grpSpPr>
              <a:xfrm>
                <a:off x="6290865" y="1489315"/>
                <a:ext cx="248514" cy="605530"/>
                <a:chOff x="6290865" y="1489315"/>
                <a:chExt cx="248514" cy="605530"/>
              </a:xfrm>
            </p:grpSpPr>
            <p:sp>
              <p:nvSpPr>
                <p:cNvPr id="9060" name="Google Shape;9060;p6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9"/>
              <p:cNvGrpSpPr/>
              <p:nvPr/>
            </p:nvGrpSpPr>
            <p:grpSpPr>
              <a:xfrm>
                <a:off x="6238903" y="1193063"/>
                <a:ext cx="284947" cy="327512"/>
                <a:chOff x="6238903" y="1193063"/>
                <a:chExt cx="284947" cy="327512"/>
              </a:xfrm>
            </p:grpSpPr>
            <p:sp>
              <p:nvSpPr>
                <p:cNvPr id="9063" name="Google Shape;9063;p6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4" name="Google Shape;9064;p6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065" name="Google Shape;9065;p69"/>
            <p:cNvGrpSpPr/>
            <p:nvPr/>
          </p:nvGrpSpPr>
          <p:grpSpPr>
            <a:xfrm>
              <a:off x="5900602" y="1193063"/>
              <a:ext cx="444345" cy="1023338"/>
              <a:chOff x="5900602" y="1193063"/>
              <a:chExt cx="444345" cy="1023338"/>
            </a:xfrm>
          </p:grpSpPr>
          <p:grpSp>
            <p:nvGrpSpPr>
              <p:cNvPr id="9066" name="Google Shape;9066;p69"/>
              <p:cNvGrpSpPr/>
              <p:nvPr/>
            </p:nvGrpSpPr>
            <p:grpSpPr>
              <a:xfrm>
                <a:off x="6046501" y="1367785"/>
                <a:ext cx="298446" cy="848616"/>
                <a:chOff x="6046501" y="1367785"/>
                <a:chExt cx="298446" cy="848616"/>
              </a:xfrm>
            </p:grpSpPr>
            <p:sp>
              <p:nvSpPr>
                <p:cNvPr id="9067" name="Google Shape;9067;p6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69"/>
              <p:cNvGrpSpPr/>
              <p:nvPr/>
            </p:nvGrpSpPr>
            <p:grpSpPr>
              <a:xfrm>
                <a:off x="5900602" y="1193063"/>
                <a:ext cx="284947" cy="182312"/>
                <a:chOff x="5900602" y="1193063"/>
                <a:chExt cx="284947" cy="182312"/>
              </a:xfrm>
            </p:grpSpPr>
            <p:sp>
              <p:nvSpPr>
                <p:cNvPr id="9070" name="Google Shape;9070;p6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1" name="Google Shape;9071;p6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072" name="Google Shape;9072;p69"/>
          <p:cNvGrpSpPr/>
          <p:nvPr/>
        </p:nvGrpSpPr>
        <p:grpSpPr>
          <a:xfrm>
            <a:off x="7238484" y="1193208"/>
            <a:ext cx="1219413" cy="1051365"/>
            <a:chOff x="7287122" y="1165658"/>
            <a:chExt cx="1219413" cy="1051365"/>
          </a:xfrm>
        </p:grpSpPr>
        <p:grpSp>
          <p:nvGrpSpPr>
            <p:cNvPr id="9073" name="Google Shape;9073;p69"/>
            <p:cNvGrpSpPr/>
            <p:nvPr/>
          </p:nvGrpSpPr>
          <p:grpSpPr>
            <a:xfrm>
              <a:off x="7287122" y="1969723"/>
              <a:ext cx="1219413" cy="247300"/>
              <a:chOff x="7287122" y="1969723"/>
              <a:chExt cx="1219413" cy="247300"/>
            </a:xfrm>
          </p:grpSpPr>
          <p:sp>
            <p:nvSpPr>
              <p:cNvPr id="9074" name="Google Shape;9074;p6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5" name="Google Shape;9075;p69"/>
              <p:cNvGrpSpPr/>
              <p:nvPr/>
            </p:nvGrpSpPr>
            <p:grpSpPr>
              <a:xfrm>
                <a:off x="7287122" y="2063892"/>
                <a:ext cx="1151753" cy="73428"/>
                <a:chOff x="7287122" y="2063892"/>
                <a:chExt cx="1151753" cy="73428"/>
              </a:xfrm>
            </p:grpSpPr>
            <p:sp>
              <p:nvSpPr>
                <p:cNvPr id="9076" name="Google Shape;9076;p6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77" name="Google Shape;9077;p6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078" name="Google Shape;9078;p69"/>
            <p:cNvGrpSpPr/>
            <p:nvPr/>
          </p:nvGrpSpPr>
          <p:grpSpPr>
            <a:xfrm>
              <a:off x="7287122" y="1712201"/>
              <a:ext cx="1219403" cy="246767"/>
              <a:chOff x="7287122" y="1712201"/>
              <a:chExt cx="1219403" cy="246767"/>
            </a:xfrm>
          </p:grpSpPr>
          <p:sp>
            <p:nvSpPr>
              <p:cNvPr id="9079" name="Google Shape;9079;p6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0" name="Google Shape;9080;p69"/>
              <p:cNvGrpSpPr/>
              <p:nvPr/>
            </p:nvGrpSpPr>
            <p:grpSpPr>
              <a:xfrm>
                <a:off x="7287122" y="1842861"/>
                <a:ext cx="1005303" cy="73419"/>
                <a:chOff x="7287122" y="1842861"/>
                <a:chExt cx="1005303" cy="73419"/>
              </a:xfrm>
            </p:grpSpPr>
            <p:sp>
              <p:nvSpPr>
                <p:cNvPr id="9081" name="Google Shape;9081;p6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2" name="Google Shape;9082;p6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083" name="Google Shape;9083;p69"/>
            <p:cNvGrpSpPr/>
            <p:nvPr/>
          </p:nvGrpSpPr>
          <p:grpSpPr>
            <a:xfrm>
              <a:off x="7287122" y="1447520"/>
              <a:ext cx="1219403" cy="286667"/>
              <a:chOff x="7287122" y="1447520"/>
              <a:chExt cx="1219403" cy="286667"/>
            </a:xfrm>
          </p:grpSpPr>
          <p:sp>
            <p:nvSpPr>
              <p:cNvPr id="9084" name="Google Shape;9084;p6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5" name="Google Shape;9085;p69"/>
              <p:cNvGrpSpPr/>
              <p:nvPr/>
            </p:nvGrpSpPr>
            <p:grpSpPr>
              <a:xfrm>
                <a:off x="7287122" y="1581977"/>
                <a:ext cx="852803" cy="73428"/>
                <a:chOff x="7287122" y="1581977"/>
                <a:chExt cx="852803" cy="73428"/>
              </a:xfrm>
            </p:grpSpPr>
            <p:sp>
              <p:nvSpPr>
                <p:cNvPr id="9086" name="Google Shape;9086;p6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7" name="Google Shape;9087;p6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088" name="Google Shape;9088;p69"/>
            <p:cNvGrpSpPr/>
            <p:nvPr/>
          </p:nvGrpSpPr>
          <p:grpSpPr>
            <a:xfrm>
              <a:off x="7287122" y="1165658"/>
              <a:ext cx="1219403" cy="344253"/>
              <a:chOff x="7287122" y="1165658"/>
              <a:chExt cx="1219403" cy="344253"/>
            </a:xfrm>
          </p:grpSpPr>
          <p:sp>
            <p:nvSpPr>
              <p:cNvPr id="9089" name="Google Shape;9089;p6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0" name="Google Shape;9090;p69"/>
              <p:cNvGrpSpPr/>
              <p:nvPr/>
            </p:nvGrpSpPr>
            <p:grpSpPr>
              <a:xfrm>
                <a:off x="7287122" y="1341025"/>
                <a:ext cx="695703" cy="73419"/>
                <a:chOff x="7287122" y="1341025"/>
                <a:chExt cx="695703" cy="73419"/>
              </a:xfrm>
            </p:grpSpPr>
            <p:sp>
              <p:nvSpPr>
                <p:cNvPr id="9091" name="Google Shape;9091;p6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2" name="Google Shape;9092;p6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96"/>
        <p:cNvGrpSpPr/>
        <p:nvPr/>
      </p:nvGrpSpPr>
      <p:grpSpPr>
        <a:xfrm>
          <a:off x="0" y="0"/>
          <a:ext cx="0" cy="0"/>
          <a:chOff x="0" y="0"/>
          <a:chExt cx="0" cy="0"/>
        </a:xfrm>
      </p:grpSpPr>
      <p:sp>
        <p:nvSpPr>
          <p:cNvPr id="9097" name="Google Shape;9097;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098" name="Google Shape;9098;p70"/>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099" name="Google Shape;9099;p70"/>
          <p:cNvGrpSpPr/>
          <p:nvPr/>
        </p:nvGrpSpPr>
        <p:grpSpPr>
          <a:xfrm>
            <a:off x="866243" y="2291587"/>
            <a:ext cx="415546" cy="355053"/>
            <a:chOff x="866243" y="2291587"/>
            <a:chExt cx="415546" cy="355053"/>
          </a:xfrm>
        </p:grpSpPr>
        <p:sp>
          <p:nvSpPr>
            <p:cNvPr id="9100" name="Google Shape;9100;p7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5" name="Google Shape;9105;p70"/>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6" name="Google Shape;9106;p70"/>
          <p:cNvGrpSpPr/>
          <p:nvPr/>
        </p:nvGrpSpPr>
        <p:grpSpPr>
          <a:xfrm>
            <a:off x="1958520" y="2302574"/>
            <a:ext cx="359213" cy="327807"/>
            <a:chOff x="1958520" y="2302574"/>
            <a:chExt cx="359213" cy="327807"/>
          </a:xfrm>
        </p:grpSpPr>
        <p:sp>
          <p:nvSpPr>
            <p:cNvPr id="9107" name="Google Shape;9107;p7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0"/>
          <p:cNvGrpSpPr/>
          <p:nvPr/>
        </p:nvGrpSpPr>
        <p:grpSpPr>
          <a:xfrm>
            <a:off x="2579882" y="2287427"/>
            <a:ext cx="207582" cy="359594"/>
            <a:chOff x="2656082" y="2287427"/>
            <a:chExt cx="207582" cy="359594"/>
          </a:xfrm>
        </p:grpSpPr>
        <p:sp>
          <p:nvSpPr>
            <p:cNvPr id="9111" name="Google Shape;9111;p7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70"/>
          <p:cNvGrpSpPr/>
          <p:nvPr/>
        </p:nvGrpSpPr>
        <p:grpSpPr>
          <a:xfrm>
            <a:off x="3049653" y="2321468"/>
            <a:ext cx="362991" cy="290018"/>
            <a:chOff x="3049653" y="2321468"/>
            <a:chExt cx="362991" cy="290018"/>
          </a:xfrm>
        </p:grpSpPr>
        <p:sp>
          <p:nvSpPr>
            <p:cNvPr id="9116" name="Google Shape;9116;p7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0" name="Google Shape;9120;p70"/>
          <p:cNvGrpSpPr/>
          <p:nvPr/>
        </p:nvGrpSpPr>
        <p:grpSpPr>
          <a:xfrm>
            <a:off x="3564243" y="2289904"/>
            <a:ext cx="422342" cy="355243"/>
            <a:chOff x="3564243" y="2289904"/>
            <a:chExt cx="422342" cy="355243"/>
          </a:xfrm>
        </p:grpSpPr>
        <p:sp>
          <p:nvSpPr>
            <p:cNvPr id="9121" name="Google Shape;9121;p7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6" name="Google Shape;9126;p70"/>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7" name="Google Shape;9127;p70"/>
          <p:cNvGrpSpPr/>
          <p:nvPr/>
        </p:nvGrpSpPr>
        <p:grpSpPr>
          <a:xfrm>
            <a:off x="4687894" y="2289713"/>
            <a:ext cx="359594" cy="353909"/>
            <a:chOff x="4687894" y="2289713"/>
            <a:chExt cx="359594" cy="353909"/>
          </a:xfrm>
        </p:grpSpPr>
        <p:sp>
          <p:nvSpPr>
            <p:cNvPr id="9128" name="Google Shape;9128;p7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1" name="Google Shape;9131;p70"/>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2" name="Google Shape;9132;p70"/>
          <p:cNvGrpSpPr/>
          <p:nvPr/>
        </p:nvGrpSpPr>
        <p:grpSpPr>
          <a:xfrm>
            <a:off x="6372624" y="2308227"/>
            <a:ext cx="263567" cy="317614"/>
            <a:chOff x="6421399" y="2308227"/>
            <a:chExt cx="263567" cy="317614"/>
          </a:xfrm>
        </p:grpSpPr>
        <p:sp>
          <p:nvSpPr>
            <p:cNvPr id="9133" name="Google Shape;9133;p7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70"/>
          <p:cNvGrpSpPr/>
          <p:nvPr/>
        </p:nvGrpSpPr>
        <p:grpSpPr>
          <a:xfrm>
            <a:off x="6870193" y="2295620"/>
            <a:ext cx="360356" cy="343462"/>
            <a:chOff x="6870193" y="2295620"/>
            <a:chExt cx="360356" cy="343462"/>
          </a:xfrm>
        </p:grpSpPr>
        <p:sp>
          <p:nvSpPr>
            <p:cNvPr id="9138" name="Google Shape;9138;p7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70"/>
          <p:cNvGrpSpPr/>
          <p:nvPr/>
        </p:nvGrpSpPr>
        <p:grpSpPr>
          <a:xfrm>
            <a:off x="7441465" y="2302860"/>
            <a:ext cx="342192" cy="327140"/>
            <a:chOff x="7441465" y="2302860"/>
            <a:chExt cx="342192" cy="327140"/>
          </a:xfrm>
        </p:grpSpPr>
        <p:sp>
          <p:nvSpPr>
            <p:cNvPr id="9141" name="Google Shape;9141;p7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70"/>
          <p:cNvGrpSpPr/>
          <p:nvPr/>
        </p:nvGrpSpPr>
        <p:grpSpPr>
          <a:xfrm>
            <a:off x="7989683" y="2350207"/>
            <a:ext cx="332761" cy="234066"/>
            <a:chOff x="7989683" y="2350207"/>
            <a:chExt cx="332761" cy="234066"/>
          </a:xfrm>
        </p:grpSpPr>
        <p:sp>
          <p:nvSpPr>
            <p:cNvPr id="9144" name="Google Shape;9144;p7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70"/>
          <p:cNvGrpSpPr/>
          <p:nvPr/>
        </p:nvGrpSpPr>
        <p:grpSpPr>
          <a:xfrm>
            <a:off x="5823294" y="2309751"/>
            <a:ext cx="315327" cy="314978"/>
            <a:chOff x="5823294" y="2309751"/>
            <a:chExt cx="315327" cy="314978"/>
          </a:xfrm>
        </p:grpSpPr>
        <p:sp>
          <p:nvSpPr>
            <p:cNvPr id="9151" name="Google Shape;9151;p7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0"/>
          <p:cNvGrpSpPr/>
          <p:nvPr/>
        </p:nvGrpSpPr>
        <p:grpSpPr>
          <a:xfrm>
            <a:off x="2497275" y="2744159"/>
            <a:ext cx="370930" cy="370549"/>
            <a:chOff x="2497275" y="2744159"/>
            <a:chExt cx="370930" cy="370549"/>
          </a:xfrm>
        </p:grpSpPr>
        <p:sp>
          <p:nvSpPr>
            <p:cNvPr id="9169" name="Google Shape;9169;p7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70"/>
          <p:cNvGrpSpPr/>
          <p:nvPr/>
        </p:nvGrpSpPr>
        <p:grpSpPr>
          <a:xfrm>
            <a:off x="860940" y="2746477"/>
            <a:ext cx="371883" cy="365691"/>
            <a:chOff x="860940" y="2746477"/>
            <a:chExt cx="371883" cy="365691"/>
          </a:xfrm>
        </p:grpSpPr>
        <p:sp>
          <p:nvSpPr>
            <p:cNvPr id="9176" name="Google Shape;9176;p7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70"/>
          <p:cNvGrpSpPr/>
          <p:nvPr/>
        </p:nvGrpSpPr>
        <p:grpSpPr>
          <a:xfrm>
            <a:off x="1493849" y="2775533"/>
            <a:ext cx="283985" cy="341080"/>
            <a:chOff x="1493849" y="2775533"/>
            <a:chExt cx="283985" cy="341080"/>
          </a:xfrm>
        </p:grpSpPr>
        <p:sp>
          <p:nvSpPr>
            <p:cNvPr id="9182" name="Google Shape;9182;p7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0"/>
          <p:cNvGrpSpPr/>
          <p:nvPr/>
        </p:nvGrpSpPr>
        <p:grpSpPr>
          <a:xfrm>
            <a:off x="1952836" y="2774422"/>
            <a:ext cx="372835" cy="342573"/>
            <a:chOff x="1952836" y="2774422"/>
            <a:chExt cx="372835" cy="342573"/>
          </a:xfrm>
        </p:grpSpPr>
        <p:sp>
          <p:nvSpPr>
            <p:cNvPr id="9185" name="Google Shape;9185;p7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70"/>
          <p:cNvGrpSpPr/>
          <p:nvPr/>
        </p:nvGrpSpPr>
        <p:grpSpPr>
          <a:xfrm>
            <a:off x="3079916" y="2744477"/>
            <a:ext cx="332729" cy="372518"/>
            <a:chOff x="3079916" y="2744477"/>
            <a:chExt cx="332729" cy="372518"/>
          </a:xfrm>
        </p:grpSpPr>
        <p:sp>
          <p:nvSpPr>
            <p:cNvPr id="9189" name="Google Shape;9189;p7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70"/>
          <p:cNvGrpSpPr/>
          <p:nvPr/>
        </p:nvGrpSpPr>
        <p:grpSpPr>
          <a:xfrm>
            <a:off x="3620576" y="2745525"/>
            <a:ext cx="336889" cy="355592"/>
            <a:chOff x="3620576" y="2745525"/>
            <a:chExt cx="336889" cy="355592"/>
          </a:xfrm>
        </p:grpSpPr>
        <p:sp>
          <p:nvSpPr>
            <p:cNvPr id="9193" name="Google Shape;9193;p7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70"/>
          <p:cNvGrpSpPr/>
          <p:nvPr/>
        </p:nvGrpSpPr>
        <p:grpSpPr>
          <a:xfrm>
            <a:off x="4126815" y="2760704"/>
            <a:ext cx="380393" cy="363118"/>
            <a:chOff x="4126815" y="2760704"/>
            <a:chExt cx="380393" cy="363118"/>
          </a:xfrm>
        </p:grpSpPr>
        <p:sp>
          <p:nvSpPr>
            <p:cNvPr id="9196" name="Google Shape;9196;p7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70"/>
          <p:cNvGrpSpPr/>
          <p:nvPr/>
        </p:nvGrpSpPr>
        <p:grpSpPr>
          <a:xfrm>
            <a:off x="4675986" y="2745684"/>
            <a:ext cx="381346" cy="368644"/>
            <a:chOff x="4675986" y="2745684"/>
            <a:chExt cx="381346" cy="368644"/>
          </a:xfrm>
        </p:grpSpPr>
        <p:sp>
          <p:nvSpPr>
            <p:cNvPr id="9201" name="Google Shape;9201;p7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70"/>
          <p:cNvGrpSpPr/>
          <p:nvPr/>
        </p:nvGrpSpPr>
        <p:grpSpPr>
          <a:xfrm>
            <a:off x="5220616" y="2791061"/>
            <a:ext cx="373185" cy="302466"/>
            <a:chOff x="5220616" y="2791061"/>
            <a:chExt cx="373185" cy="302466"/>
          </a:xfrm>
        </p:grpSpPr>
        <p:sp>
          <p:nvSpPr>
            <p:cNvPr id="9204" name="Google Shape;9204;p7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0"/>
          <p:cNvGrpSpPr/>
          <p:nvPr/>
        </p:nvGrpSpPr>
        <p:grpSpPr>
          <a:xfrm>
            <a:off x="5788661" y="2772517"/>
            <a:ext cx="284366" cy="344097"/>
            <a:chOff x="5864861" y="2772517"/>
            <a:chExt cx="284366" cy="344097"/>
          </a:xfrm>
        </p:grpSpPr>
        <p:sp>
          <p:nvSpPr>
            <p:cNvPr id="9223" name="Google Shape;9223;p7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9" name="Google Shape;9229;p70"/>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70"/>
          <p:cNvGrpSpPr/>
          <p:nvPr/>
        </p:nvGrpSpPr>
        <p:grpSpPr>
          <a:xfrm>
            <a:off x="6974158" y="2789537"/>
            <a:ext cx="255247" cy="327458"/>
            <a:chOff x="6974158" y="2789537"/>
            <a:chExt cx="255247" cy="327458"/>
          </a:xfrm>
        </p:grpSpPr>
        <p:sp>
          <p:nvSpPr>
            <p:cNvPr id="9231" name="Google Shape;9231;p7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0"/>
          <p:cNvGrpSpPr/>
          <p:nvPr/>
        </p:nvGrpSpPr>
        <p:grpSpPr>
          <a:xfrm>
            <a:off x="7530697" y="2790299"/>
            <a:ext cx="244291" cy="326314"/>
            <a:chOff x="7530697" y="2790299"/>
            <a:chExt cx="244291" cy="326314"/>
          </a:xfrm>
        </p:grpSpPr>
        <p:sp>
          <p:nvSpPr>
            <p:cNvPr id="9238" name="Google Shape;9238;p7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70"/>
          <p:cNvGrpSpPr/>
          <p:nvPr/>
        </p:nvGrpSpPr>
        <p:grpSpPr>
          <a:xfrm>
            <a:off x="7988191" y="2832248"/>
            <a:ext cx="332348" cy="283985"/>
            <a:chOff x="7988191" y="2832248"/>
            <a:chExt cx="332348" cy="283985"/>
          </a:xfrm>
        </p:grpSpPr>
        <p:sp>
          <p:nvSpPr>
            <p:cNvPr id="9245" name="Google Shape;9245;p7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8" name="Google Shape;9248;p70"/>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9" name="Google Shape;9249;p70"/>
          <p:cNvGrpSpPr/>
          <p:nvPr/>
        </p:nvGrpSpPr>
        <p:grpSpPr>
          <a:xfrm>
            <a:off x="3588440" y="3258368"/>
            <a:ext cx="364484" cy="262423"/>
            <a:chOff x="3588440" y="3258368"/>
            <a:chExt cx="364484" cy="262423"/>
          </a:xfrm>
        </p:grpSpPr>
        <p:sp>
          <p:nvSpPr>
            <p:cNvPr id="9250" name="Google Shape;9250;p7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6" name="Google Shape;9256;p70"/>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7" name="Google Shape;9257;p70"/>
          <p:cNvGrpSpPr/>
          <p:nvPr/>
        </p:nvGrpSpPr>
        <p:grpSpPr>
          <a:xfrm>
            <a:off x="5765817" y="3227724"/>
            <a:ext cx="364865" cy="324822"/>
            <a:chOff x="5765817" y="3227724"/>
            <a:chExt cx="364865" cy="324822"/>
          </a:xfrm>
        </p:grpSpPr>
        <p:sp>
          <p:nvSpPr>
            <p:cNvPr id="9258" name="Google Shape;9258;p7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70"/>
          <p:cNvGrpSpPr/>
          <p:nvPr/>
        </p:nvGrpSpPr>
        <p:grpSpPr>
          <a:xfrm>
            <a:off x="6228583" y="3237664"/>
            <a:ext cx="446539" cy="303895"/>
            <a:chOff x="6228583" y="3237664"/>
            <a:chExt cx="446539" cy="303895"/>
          </a:xfrm>
        </p:grpSpPr>
        <p:sp>
          <p:nvSpPr>
            <p:cNvPr id="9262" name="Google Shape;9262;p7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70"/>
          <p:cNvGrpSpPr/>
          <p:nvPr/>
        </p:nvGrpSpPr>
        <p:grpSpPr>
          <a:xfrm>
            <a:off x="865862" y="3207306"/>
            <a:ext cx="364484" cy="364897"/>
            <a:chOff x="865862" y="3207306"/>
            <a:chExt cx="364484" cy="364897"/>
          </a:xfrm>
        </p:grpSpPr>
        <p:sp>
          <p:nvSpPr>
            <p:cNvPr id="9280" name="Google Shape;9280;p7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70"/>
          <p:cNvGrpSpPr/>
          <p:nvPr/>
        </p:nvGrpSpPr>
        <p:grpSpPr>
          <a:xfrm>
            <a:off x="1404617" y="3226962"/>
            <a:ext cx="370168" cy="325965"/>
            <a:chOff x="1404617" y="3226962"/>
            <a:chExt cx="370168" cy="325965"/>
          </a:xfrm>
        </p:grpSpPr>
        <p:sp>
          <p:nvSpPr>
            <p:cNvPr id="9295" name="Google Shape;9295;p7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0"/>
          <p:cNvGrpSpPr/>
          <p:nvPr/>
        </p:nvGrpSpPr>
        <p:grpSpPr>
          <a:xfrm>
            <a:off x="1954741" y="3212419"/>
            <a:ext cx="366389" cy="354481"/>
            <a:chOff x="1954741" y="3212419"/>
            <a:chExt cx="366389" cy="354481"/>
          </a:xfrm>
        </p:grpSpPr>
        <p:sp>
          <p:nvSpPr>
            <p:cNvPr id="9305" name="Google Shape;9305;p7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0"/>
          <p:cNvGrpSpPr/>
          <p:nvPr/>
        </p:nvGrpSpPr>
        <p:grpSpPr>
          <a:xfrm>
            <a:off x="3043239" y="3215626"/>
            <a:ext cx="366008" cy="348670"/>
            <a:chOff x="3043239" y="3215626"/>
            <a:chExt cx="366008" cy="348670"/>
          </a:xfrm>
        </p:grpSpPr>
        <p:sp>
          <p:nvSpPr>
            <p:cNvPr id="9313" name="Google Shape;9313;p7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0"/>
          <p:cNvGrpSpPr/>
          <p:nvPr/>
        </p:nvGrpSpPr>
        <p:grpSpPr>
          <a:xfrm>
            <a:off x="4218333" y="3184982"/>
            <a:ext cx="209107" cy="383442"/>
            <a:chOff x="4218333" y="3184982"/>
            <a:chExt cx="209107" cy="383442"/>
          </a:xfrm>
        </p:grpSpPr>
        <p:sp>
          <p:nvSpPr>
            <p:cNvPr id="9316" name="Google Shape;9316;p7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8" name="Google Shape;9318;p70"/>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9" name="Google Shape;9319;p70"/>
          <p:cNvGrpSpPr/>
          <p:nvPr/>
        </p:nvGrpSpPr>
        <p:grpSpPr>
          <a:xfrm>
            <a:off x="6896644" y="3216007"/>
            <a:ext cx="322917" cy="347876"/>
            <a:chOff x="6896644" y="3216007"/>
            <a:chExt cx="322917" cy="347876"/>
          </a:xfrm>
        </p:grpSpPr>
        <p:sp>
          <p:nvSpPr>
            <p:cNvPr id="9320" name="Google Shape;9320;p7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70"/>
          <p:cNvGrpSpPr/>
          <p:nvPr/>
        </p:nvGrpSpPr>
        <p:grpSpPr>
          <a:xfrm>
            <a:off x="7429366" y="3223183"/>
            <a:ext cx="334634" cy="333904"/>
            <a:chOff x="7429366" y="3223183"/>
            <a:chExt cx="334634" cy="333904"/>
          </a:xfrm>
        </p:grpSpPr>
        <p:sp>
          <p:nvSpPr>
            <p:cNvPr id="9328" name="Google Shape;9328;p7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0" name="Google Shape;9330;p70"/>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1" name="Google Shape;9331;p70"/>
          <p:cNvGrpSpPr/>
          <p:nvPr/>
        </p:nvGrpSpPr>
        <p:grpSpPr>
          <a:xfrm>
            <a:off x="5216456" y="3725484"/>
            <a:ext cx="356196" cy="265631"/>
            <a:chOff x="5216456" y="3725484"/>
            <a:chExt cx="356196" cy="265631"/>
          </a:xfrm>
        </p:grpSpPr>
        <p:sp>
          <p:nvSpPr>
            <p:cNvPr id="9332" name="Google Shape;9332;p7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4" name="Google Shape;9334;p70"/>
          <p:cNvGrpSpPr/>
          <p:nvPr/>
        </p:nvGrpSpPr>
        <p:grpSpPr>
          <a:xfrm>
            <a:off x="6849393" y="3733994"/>
            <a:ext cx="355053" cy="248038"/>
            <a:chOff x="6849393" y="3733994"/>
            <a:chExt cx="355053" cy="248038"/>
          </a:xfrm>
        </p:grpSpPr>
        <p:sp>
          <p:nvSpPr>
            <p:cNvPr id="9335" name="Google Shape;9335;p7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70"/>
          <p:cNvGrpSpPr/>
          <p:nvPr/>
        </p:nvGrpSpPr>
        <p:grpSpPr>
          <a:xfrm>
            <a:off x="7918997" y="3714687"/>
            <a:ext cx="392111" cy="280206"/>
            <a:chOff x="7918997" y="3714687"/>
            <a:chExt cx="392111" cy="280206"/>
          </a:xfrm>
        </p:grpSpPr>
        <p:sp>
          <p:nvSpPr>
            <p:cNvPr id="9341" name="Google Shape;9341;p7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6" name="Google Shape;9346;p70"/>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7" name="Google Shape;9347;p70"/>
          <p:cNvGrpSpPr/>
          <p:nvPr/>
        </p:nvGrpSpPr>
        <p:grpSpPr>
          <a:xfrm>
            <a:off x="1408777" y="3680964"/>
            <a:ext cx="357720" cy="355148"/>
            <a:chOff x="1408777" y="3680964"/>
            <a:chExt cx="357720" cy="355148"/>
          </a:xfrm>
        </p:grpSpPr>
        <p:sp>
          <p:nvSpPr>
            <p:cNvPr id="9348" name="Google Shape;9348;p7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70"/>
          <p:cNvGrpSpPr/>
          <p:nvPr/>
        </p:nvGrpSpPr>
        <p:grpSpPr>
          <a:xfrm>
            <a:off x="1952836" y="3680964"/>
            <a:ext cx="357720" cy="355148"/>
            <a:chOff x="1952836" y="3680964"/>
            <a:chExt cx="357720" cy="355148"/>
          </a:xfrm>
        </p:grpSpPr>
        <p:sp>
          <p:nvSpPr>
            <p:cNvPr id="9354" name="Google Shape;9354;p7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0"/>
          <p:cNvGrpSpPr/>
          <p:nvPr/>
        </p:nvGrpSpPr>
        <p:grpSpPr>
          <a:xfrm>
            <a:off x="2496894" y="3680964"/>
            <a:ext cx="357720" cy="355148"/>
            <a:chOff x="2496894" y="3680964"/>
            <a:chExt cx="357720" cy="355148"/>
          </a:xfrm>
        </p:grpSpPr>
        <p:sp>
          <p:nvSpPr>
            <p:cNvPr id="9360" name="Google Shape;9360;p7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0"/>
          <p:cNvGrpSpPr/>
          <p:nvPr/>
        </p:nvGrpSpPr>
        <p:grpSpPr>
          <a:xfrm>
            <a:off x="3040984" y="3681059"/>
            <a:ext cx="356164" cy="355815"/>
            <a:chOff x="3040984" y="3681059"/>
            <a:chExt cx="356164" cy="355815"/>
          </a:xfrm>
        </p:grpSpPr>
        <p:sp>
          <p:nvSpPr>
            <p:cNvPr id="9366" name="Google Shape;9366;p7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9" name="Google Shape;9369;p70"/>
          <p:cNvGrpSpPr/>
          <p:nvPr/>
        </p:nvGrpSpPr>
        <p:grpSpPr>
          <a:xfrm>
            <a:off x="3584280" y="3699191"/>
            <a:ext cx="358069" cy="317995"/>
            <a:chOff x="3584280" y="3699191"/>
            <a:chExt cx="358069" cy="317995"/>
          </a:xfrm>
        </p:grpSpPr>
        <p:sp>
          <p:nvSpPr>
            <p:cNvPr id="9370" name="Google Shape;9370;p7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0"/>
          <p:cNvGrpSpPr/>
          <p:nvPr/>
        </p:nvGrpSpPr>
        <p:grpSpPr>
          <a:xfrm>
            <a:off x="4129482" y="3681059"/>
            <a:ext cx="355402" cy="354291"/>
            <a:chOff x="4129482" y="3681059"/>
            <a:chExt cx="355402" cy="354291"/>
          </a:xfrm>
        </p:grpSpPr>
        <p:sp>
          <p:nvSpPr>
            <p:cNvPr id="9375" name="Google Shape;9375;p7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0"/>
          <p:cNvGrpSpPr/>
          <p:nvPr/>
        </p:nvGrpSpPr>
        <p:grpSpPr>
          <a:xfrm>
            <a:off x="4673540" y="3680297"/>
            <a:ext cx="355434" cy="355815"/>
            <a:chOff x="4673540" y="3680297"/>
            <a:chExt cx="355434" cy="355815"/>
          </a:xfrm>
        </p:grpSpPr>
        <p:sp>
          <p:nvSpPr>
            <p:cNvPr id="9380" name="Google Shape;9380;p7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70"/>
          <p:cNvGrpSpPr/>
          <p:nvPr/>
        </p:nvGrpSpPr>
        <p:grpSpPr>
          <a:xfrm>
            <a:off x="5779408" y="3699191"/>
            <a:ext cx="317645" cy="318757"/>
            <a:chOff x="5779408" y="3699191"/>
            <a:chExt cx="317645" cy="318757"/>
          </a:xfrm>
        </p:grpSpPr>
        <p:sp>
          <p:nvSpPr>
            <p:cNvPr id="9384" name="Google Shape;9384;p7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6" name="Google Shape;9386;p70"/>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7" name="Google Shape;9387;p70"/>
          <p:cNvGrpSpPr/>
          <p:nvPr/>
        </p:nvGrpSpPr>
        <p:grpSpPr>
          <a:xfrm>
            <a:off x="7390435" y="3680868"/>
            <a:ext cx="372073" cy="355243"/>
            <a:chOff x="7390435" y="3680868"/>
            <a:chExt cx="372073" cy="355243"/>
          </a:xfrm>
        </p:grpSpPr>
        <p:sp>
          <p:nvSpPr>
            <p:cNvPr id="9388" name="Google Shape;9388;p7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70"/>
          <p:cNvGrpSpPr/>
          <p:nvPr/>
        </p:nvGrpSpPr>
        <p:grpSpPr>
          <a:xfrm>
            <a:off x="1421638" y="4125629"/>
            <a:ext cx="374709" cy="374010"/>
            <a:chOff x="1421638" y="4125629"/>
            <a:chExt cx="374709" cy="374010"/>
          </a:xfrm>
        </p:grpSpPr>
        <p:sp>
          <p:nvSpPr>
            <p:cNvPr id="9395" name="Google Shape;9395;p7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70"/>
          <p:cNvGrpSpPr/>
          <p:nvPr/>
        </p:nvGrpSpPr>
        <p:grpSpPr>
          <a:xfrm>
            <a:off x="1973254" y="4156304"/>
            <a:ext cx="357720" cy="342192"/>
            <a:chOff x="1973254" y="4156304"/>
            <a:chExt cx="357720" cy="342192"/>
          </a:xfrm>
        </p:grpSpPr>
        <p:sp>
          <p:nvSpPr>
            <p:cNvPr id="9398" name="Google Shape;9398;p7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70"/>
          <p:cNvGrpSpPr/>
          <p:nvPr/>
        </p:nvGrpSpPr>
        <p:grpSpPr>
          <a:xfrm>
            <a:off x="2523759" y="4135505"/>
            <a:ext cx="341049" cy="340318"/>
            <a:chOff x="2523759" y="4135505"/>
            <a:chExt cx="341049" cy="340318"/>
          </a:xfrm>
        </p:grpSpPr>
        <p:sp>
          <p:nvSpPr>
            <p:cNvPr id="9405" name="Google Shape;9405;p7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70"/>
          <p:cNvGrpSpPr/>
          <p:nvPr/>
        </p:nvGrpSpPr>
        <p:grpSpPr>
          <a:xfrm>
            <a:off x="3040603" y="4130360"/>
            <a:ext cx="392079" cy="350353"/>
            <a:chOff x="3040603" y="4130360"/>
            <a:chExt cx="392079" cy="350353"/>
          </a:xfrm>
        </p:grpSpPr>
        <p:sp>
          <p:nvSpPr>
            <p:cNvPr id="9408" name="Google Shape;9408;p7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70"/>
          <p:cNvGrpSpPr/>
          <p:nvPr/>
        </p:nvGrpSpPr>
        <p:grpSpPr>
          <a:xfrm>
            <a:off x="3662144" y="4135505"/>
            <a:ext cx="232955" cy="340318"/>
            <a:chOff x="3662144" y="4135505"/>
            <a:chExt cx="232955" cy="340318"/>
          </a:xfrm>
        </p:grpSpPr>
        <p:sp>
          <p:nvSpPr>
            <p:cNvPr id="9419" name="Google Shape;9419;p7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70"/>
          <p:cNvGrpSpPr/>
          <p:nvPr/>
        </p:nvGrpSpPr>
        <p:grpSpPr>
          <a:xfrm>
            <a:off x="4149138" y="4121151"/>
            <a:ext cx="344065" cy="368644"/>
            <a:chOff x="4149138" y="4121151"/>
            <a:chExt cx="344065" cy="368644"/>
          </a:xfrm>
        </p:grpSpPr>
        <p:sp>
          <p:nvSpPr>
            <p:cNvPr id="9424" name="Google Shape;9424;p7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6" name="Google Shape;9436;p70"/>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7" name="Google Shape;9437;p70"/>
          <p:cNvGrpSpPr/>
          <p:nvPr/>
        </p:nvGrpSpPr>
        <p:grpSpPr>
          <a:xfrm>
            <a:off x="5206262" y="4174817"/>
            <a:ext cx="397763" cy="262804"/>
            <a:chOff x="5206262" y="4174817"/>
            <a:chExt cx="397763" cy="262804"/>
          </a:xfrm>
        </p:grpSpPr>
        <p:sp>
          <p:nvSpPr>
            <p:cNvPr id="9438" name="Google Shape;9438;p7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0"/>
          <p:cNvGrpSpPr/>
          <p:nvPr/>
        </p:nvGrpSpPr>
        <p:grpSpPr>
          <a:xfrm>
            <a:off x="5727616" y="4204699"/>
            <a:ext cx="440505" cy="290018"/>
            <a:chOff x="5727616" y="4204699"/>
            <a:chExt cx="440505" cy="290018"/>
          </a:xfrm>
        </p:grpSpPr>
        <p:sp>
          <p:nvSpPr>
            <p:cNvPr id="9446" name="Google Shape;9446;p7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70"/>
          <p:cNvGrpSpPr/>
          <p:nvPr/>
        </p:nvGrpSpPr>
        <p:grpSpPr>
          <a:xfrm>
            <a:off x="6410063" y="4135124"/>
            <a:ext cx="159950" cy="364516"/>
            <a:chOff x="6410063" y="4135124"/>
            <a:chExt cx="159950" cy="364516"/>
          </a:xfrm>
        </p:grpSpPr>
        <p:sp>
          <p:nvSpPr>
            <p:cNvPr id="9455" name="Google Shape;9455;p7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70"/>
          <p:cNvGrpSpPr/>
          <p:nvPr/>
        </p:nvGrpSpPr>
        <p:grpSpPr>
          <a:xfrm>
            <a:off x="6924652" y="4135505"/>
            <a:ext cx="214378" cy="364135"/>
            <a:chOff x="6924652" y="4135505"/>
            <a:chExt cx="214378" cy="364135"/>
          </a:xfrm>
        </p:grpSpPr>
        <p:sp>
          <p:nvSpPr>
            <p:cNvPr id="9460" name="Google Shape;9460;p7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0"/>
          <p:cNvGrpSpPr/>
          <p:nvPr/>
        </p:nvGrpSpPr>
        <p:grpSpPr>
          <a:xfrm>
            <a:off x="7384751" y="4147984"/>
            <a:ext cx="380012" cy="351274"/>
            <a:chOff x="7384751" y="4147984"/>
            <a:chExt cx="380012" cy="351274"/>
          </a:xfrm>
        </p:grpSpPr>
        <p:sp>
          <p:nvSpPr>
            <p:cNvPr id="9465" name="Google Shape;9465;p70"/>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473"/>
        <p:cNvGrpSpPr/>
        <p:nvPr/>
      </p:nvGrpSpPr>
      <p:grpSpPr>
        <a:xfrm>
          <a:off x="0" y="0"/>
          <a:ext cx="0" cy="0"/>
          <a:chOff x="0" y="0"/>
          <a:chExt cx="0" cy="0"/>
        </a:xfrm>
      </p:grpSpPr>
      <p:sp>
        <p:nvSpPr>
          <p:cNvPr id="9474" name="Google Shape;9474;p71"/>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475" name="Google Shape;9475;p71"/>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9476" name="Google Shape;9476;p71"/>
          <p:cNvGrpSpPr/>
          <p:nvPr/>
        </p:nvGrpSpPr>
        <p:grpSpPr>
          <a:xfrm>
            <a:off x="1989449" y="4282269"/>
            <a:ext cx="374774" cy="346073"/>
            <a:chOff x="1989449" y="4282269"/>
            <a:chExt cx="374774" cy="346073"/>
          </a:xfrm>
        </p:grpSpPr>
        <p:sp>
          <p:nvSpPr>
            <p:cNvPr id="9477" name="Google Shape;9477;p7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71"/>
          <p:cNvGrpSpPr/>
          <p:nvPr/>
        </p:nvGrpSpPr>
        <p:grpSpPr>
          <a:xfrm>
            <a:off x="2487439" y="4280740"/>
            <a:ext cx="198775" cy="348972"/>
            <a:chOff x="2487439" y="4280740"/>
            <a:chExt cx="198775" cy="348972"/>
          </a:xfrm>
        </p:grpSpPr>
        <p:sp>
          <p:nvSpPr>
            <p:cNvPr id="9483" name="Google Shape;9483;p7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1"/>
          <p:cNvGrpSpPr/>
          <p:nvPr/>
        </p:nvGrpSpPr>
        <p:grpSpPr>
          <a:xfrm>
            <a:off x="2810958" y="4273923"/>
            <a:ext cx="353145" cy="361873"/>
            <a:chOff x="2810958" y="4273923"/>
            <a:chExt cx="353145" cy="361873"/>
          </a:xfrm>
        </p:grpSpPr>
        <p:sp>
          <p:nvSpPr>
            <p:cNvPr id="9488" name="Google Shape;9488;p7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1"/>
          <p:cNvGrpSpPr/>
          <p:nvPr/>
        </p:nvGrpSpPr>
        <p:grpSpPr>
          <a:xfrm>
            <a:off x="6275635" y="4282651"/>
            <a:ext cx="209383" cy="366778"/>
            <a:chOff x="6275635" y="4282651"/>
            <a:chExt cx="209383" cy="366778"/>
          </a:xfrm>
        </p:grpSpPr>
        <p:sp>
          <p:nvSpPr>
            <p:cNvPr id="9496" name="Google Shape;9496;p7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1"/>
          <p:cNvGrpSpPr/>
          <p:nvPr/>
        </p:nvGrpSpPr>
        <p:grpSpPr>
          <a:xfrm>
            <a:off x="6701186" y="4283033"/>
            <a:ext cx="280292" cy="366396"/>
            <a:chOff x="6701186" y="4283033"/>
            <a:chExt cx="280292" cy="366396"/>
          </a:xfrm>
        </p:grpSpPr>
        <p:sp>
          <p:nvSpPr>
            <p:cNvPr id="9499" name="Google Shape;9499;p7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1"/>
          <p:cNvGrpSpPr/>
          <p:nvPr/>
        </p:nvGrpSpPr>
        <p:grpSpPr>
          <a:xfrm>
            <a:off x="2609571" y="3824958"/>
            <a:ext cx="373627" cy="347347"/>
            <a:chOff x="2609571" y="3824958"/>
            <a:chExt cx="373627" cy="347347"/>
          </a:xfrm>
        </p:grpSpPr>
        <p:sp>
          <p:nvSpPr>
            <p:cNvPr id="9502" name="Google Shape;9502;p7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4" name="Google Shape;9504;p71"/>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1"/>
          <p:cNvGrpSpPr/>
          <p:nvPr/>
        </p:nvGrpSpPr>
        <p:grpSpPr>
          <a:xfrm>
            <a:off x="916127" y="3807056"/>
            <a:ext cx="221902" cy="380795"/>
            <a:chOff x="916127" y="3807056"/>
            <a:chExt cx="221902" cy="380795"/>
          </a:xfrm>
        </p:grpSpPr>
        <p:sp>
          <p:nvSpPr>
            <p:cNvPr id="9506" name="Google Shape;9506;p7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0" name="Google Shape;9510;p71"/>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1"/>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2" name="Google Shape;9512;p71"/>
          <p:cNvGrpSpPr/>
          <p:nvPr/>
        </p:nvGrpSpPr>
        <p:grpSpPr>
          <a:xfrm>
            <a:off x="3513010" y="3816134"/>
            <a:ext cx="362223" cy="361108"/>
            <a:chOff x="3513010" y="3816134"/>
            <a:chExt cx="362223" cy="361108"/>
          </a:xfrm>
        </p:grpSpPr>
        <p:sp>
          <p:nvSpPr>
            <p:cNvPr id="9513" name="Google Shape;9513;p7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71"/>
          <p:cNvGrpSpPr/>
          <p:nvPr/>
        </p:nvGrpSpPr>
        <p:grpSpPr>
          <a:xfrm>
            <a:off x="3950316" y="3820307"/>
            <a:ext cx="369805" cy="353782"/>
            <a:chOff x="3950316" y="3820307"/>
            <a:chExt cx="369805" cy="353782"/>
          </a:xfrm>
        </p:grpSpPr>
        <p:sp>
          <p:nvSpPr>
            <p:cNvPr id="9518" name="Google Shape;9518;p7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1"/>
          <p:cNvGrpSpPr/>
          <p:nvPr/>
        </p:nvGrpSpPr>
        <p:grpSpPr>
          <a:xfrm>
            <a:off x="1761909" y="3811961"/>
            <a:ext cx="307974" cy="371716"/>
            <a:chOff x="1761909" y="3811961"/>
            <a:chExt cx="307974" cy="371716"/>
          </a:xfrm>
        </p:grpSpPr>
        <p:sp>
          <p:nvSpPr>
            <p:cNvPr id="9523" name="Google Shape;9523;p7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71"/>
          <p:cNvGrpSpPr/>
          <p:nvPr/>
        </p:nvGrpSpPr>
        <p:grpSpPr>
          <a:xfrm>
            <a:off x="5373342" y="3808935"/>
            <a:ext cx="231395" cy="353145"/>
            <a:chOff x="5373342" y="3808935"/>
            <a:chExt cx="231395" cy="353145"/>
          </a:xfrm>
        </p:grpSpPr>
        <p:sp>
          <p:nvSpPr>
            <p:cNvPr id="9534" name="Google Shape;9534;p7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3" name="Google Shape;9543;p71"/>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4" name="Google Shape;9544;p71"/>
          <p:cNvGrpSpPr/>
          <p:nvPr/>
        </p:nvGrpSpPr>
        <p:grpSpPr>
          <a:xfrm>
            <a:off x="5833775" y="3809445"/>
            <a:ext cx="235185" cy="352253"/>
            <a:chOff x="5833775" y="3809445"/>
            <a:chExt cx="235185" cy="352253"/>
          </a:xfrm>
        </p:grpSpPr>
        <p:sp>
          <p:nvSpPr>
            <p:cNvPr id="9545" name="Google Shape;9545;p7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71"/>
          <p:cNvGrpSpPr/>
          <p:nvPr/>
        </p:nvGrpSpPr>
        <p:grpSpPr>
          <a:xfrm>
            <a:off x="4942472" y="3809318"/>
            <a:ext cx="238976" cy="352762"/>
            <a:chOff x="4942472" y="3809318"/>
            <a:chExt cx="238976" cy="352762"/>
          </a:xfrm>
        </p:grpSpPr>
        <p:sp>
          <p:nvSpPr>
            <p:cNvPr id="9549" name="Google Shape;9549;p7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1"/>
          <p:cNvGrpSpPr/>
          <p:nvPr/>
        </p:nvGrpSpPr>
        <p:grpSpPr>
          <a:xfrm>
            <a:off x="6266525" y="3807788"/>
            <a:ext cx="260223" cy="353527"/>
            <a:chOff x="6266525" y="3807788"/>
            <a:chExt cx="260223" cy="353527"/>
          </a:xfrm>
        </p:grpSpPr>
        <p:sp>
          <p:nvSpPr>
            <p:cNvPr id="9557" name="Google Shape;9557;p7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1" name="Google Shape;9561;p71"/>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2" name="Google Shape;9562;p71"/>
          <p:cNvGrpSpPr/>
          <p:nvPr/>
        </p:nvGrpSpPr>
        <p:grpSpPr>
          <a:xfrm>
            <a:off x="7184363" y="3809604"/>
            <a:ext cx="202184" cy="352762"/>
            <a:chOff x="7184363" y="3809604"/>
            <a:chExt cx="202184" cy="352762"/>
          </a:xfrm>
        </p:grpSpPr>
        <p:sp>
          <p:nvSpPr>
            <p:cNvPr id="9563" name="Google Shape;9563;p7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1"/>
          <p:cNvGrpSpPr/>
          <p:nvPr/>
        </p:nvGrpSpPr>
        <p:grpSpPr>
          <a:xfrm>
            <a:off x="7571624" y="3808935"/>
            <a:ext cx="292047" cy="352762"/>
            <a:chOff x="7571624" y="3808935"/>
            <a:chExt cx="292047" cy="352762"/>
          </a:xfrm>
        </p:grpSpPr>
        <p:sp>
          <p:nvSpPr>
            <p:cNvPr id="9566" name="Google Shape;9566;p7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71"/>
          <p:cNvGrpSpPr/>
          <p:nvPr/>
        </p:nvGrpSpPr>
        <p:grpSpPr>
          <a:xfrm>
            <a:off x="2174559" y="3356116"/>
            <a:ext cx="364135" cy="359930"/>
            <a:chOff x="2174559" y="3356116"/>
            <a:chExt cx="364135" cy="359930"/>
          </a:xfrm>
        </p:grpSpPr>
        <p:sp>
          <p:nvSpPr>
            <p:cNvPr id="9573" name="Google Shape;9573;p7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71"/>
          <p:cNvGrpSpPr/>
          <p:nvPr/>
        </p:nvGrpSpPr>
        <p:grpSpPr>
          <a:xfrm>
            <a:off x="1731934" y="3355639"/>
            <a:ext cx="368371" cy="361554"/>
            <a:chOff x="1731934" y="3355639"/>
            <a:chExt cx="368371" cy="361554"/>
          </a:xfrm>
        </p:grpSpPr>
        <p:sp>
          <p:nvSpPr>
            <p:cNvPr id="9576" name="Google Shape;9576;p7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71"/>
          <p:cNvGrpSpPr/>
          <p:nvPr/>
        </p:nvGrpSpPr>
        <p:grpSpPr>
          <a:xfrm>
            <a:off x="3990517" y="3354173"/>
            <a:ext cx="279559" cy="363402"/>
            <a:chOff x="3990517" y="3354173"/>
            <a:chExt cx="279559" cy="363402"/>
          </a:xfrm>
        </p:grpSpPr>
        <p:sp>
          <p:nvSpPr>
            <p:cNvPr id="9579" name="Google Shape;9579;p7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71"/>
          <p:cNvGrpSpPr/>
          <p:nvPr/>
        </p:nvGrpSpPr>
        <p:grpSpPr>
          <a:xfrm>
            <a:off x="3497847" y="3417374"/>
            <a:ext cx="379680" cy="237606"/>
            <a:chOff x="3497847" y="3417374"/>
            <a:chExt cx="379680" cy="237606"/>
          </a:xfrm>
        </p:grpSpPr>
        <p:sp>
          <p:nvSpPr>
            <p:cNvPr id="9583" name="Google Shape;9583;p7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71"/>
          <p:cNvGrpSpPr/>
          <p:nvPr/>
        </p:nvGrpSpPr>
        <p:grpSpPr>
          <a:xfrm>
            <a:off x="2612597" y="3367075"/>
            <a:ext cx="376271" cy="337982"/>
            <a:chOff x="2612597" y="3367075"/>
            <a:chExt cx="376271" cy="337982"/>
          </a:xfrm>
        </p:grpSpPr>
        <p:sp>
          <p:nvSpPr>
            <p:cNvPr id="9588" name="Google Shape;9588;p7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71"/>
          <p:cNvGrpSpPr/>
          <p:nvPr/>
        </p:nvGrpSpPr>
        <p:grpSpPr>
          <a:xfrm>
            <a:off x="3071914" y="3364431"/>
            <a:ext cx="343652" cy="342505"/>
            <a:chOff x="3071914" y="3364431"/>
            <a:chExt cx="343652" cy="342505"/>
          </a:xfrm>
        </p:grpSpPr>
        <p:sp>
          <p:nvSpPr>
            <p:cNvPr id="9591" name="Google Shape;9591;p7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1"/>
          <p:cNvGrpSpPr/>
          <p:nvPr/>
        </p:nvGrpSpPr>
        <p:grpSpPr>
          <a:xfrm>
            <a:off x="897141" y="3359875"/>
            <a:ext cx="257962" cy="352762"/>
            <a:chOff x="897141" y="3359875"/>
            <a:chExt cx="257962" cy="352762"/>
          </a:xfrm>
        </p:grpSpPr>
        <p:sp>
          <p:nvSpPr>
            <p:cNvPr id="9597" name="Google Shape;9597;p7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71"/>
          <p:cNvGrpSpPr/>
          <p:nvPr/>
        </p:nvGrpSpPr>
        <p:grpSpPr>
          <a:xfrm>
            <a:off x="1333682" y="3344330"/>
            <a:ext cx="271213" cy="383088"/>
            <a:chOff x="1333682" y="3344330"/>
            <a:chExt cx="271213" cy="383088"/>
          </a:xfrm>
        </p:grpSpPr>
        <p:sp>
          <p:nvSpPr>
            <p:cNvPr id="9606" name="Google Shape;9606;p7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1"/>
          <p:cNvGrpSpPr/>
          <p:nvPr/>
        </p:nvGrpSpPr>
        <p:grpSpPr>
          <a:xfrm>
            <a:off x="6664394" y="3346974"/>
            <a:ext cx="353113" cy="351998"/>
            <a:chOff x="6664394" y="3346974"/>
            <a:chExt cx="353113" cy="351998"/>
          </a:xfrm>
        </p:grpSpPr>
        <p:sp>
          <p:nvSpPr>
            <p:cNvPr id="9618" name="Google Shape;9618;p7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3" name="Google Shape;9623;p71"/>
          <p:cNvGrpSpPr/>
          <p:nvPr/>
        </p:nvGrpSpPr>
        <p:grpSpPr>
          <a:xfrm>
            <a:off x="849741" y="1959307"/>
            <a:ext cx="399398" cy="375443"/>
            <a:chOff x="849741" y="1959307"/>
            <a:chExt cx="399398" cy="375443"/>
          </a:xfrm>
        </p:grpSpPr>
        <p:sp>
          <p:nvSpPr>
            <p:cNvPr id="9624" name="Google Shape;9624;p7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71"/>
          <p:cNvGrpSpPr/>
          <p:nvPr/>
        </p:nvGrpSpPr>
        <p:grpSpPr>
          <a:xfrm>
            <a:off x="1284212" y="1963766"/>
            <a:ext cx="379489" cy="366046"/>
            <a:chOff x="1284212" y="1963766"/>
            <a:chExt cx="379489" cy="366046"/>
          </a:xfrm>
        </p:grpSpPr>
        <p:sp>
          <p:nvSpPr>
            <p:cNvPr id="9627" name="Google Shape;9627;p7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71"/>
          <p:cNvGrpSpPr/>
          <p:nvPr/>
        </p:nvGrpSpPr>
        <p:grpSpPr>
          <a:xfrm>
            <a:off x="3037766" y="1969564"/>
            <a:ext cx="370219" cy="354928"/>
            <a:chOff x="3037766" y="1969564"/>
            <a:chExt cx="370219" cy="354928"/>
          </a:xfrm>
        </p:grpSpPr>
        <p:sp>
          <p:nvSpPr>
            <p:cNvPr id="9630" name="Google Shape;9630;p7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71"/>
          <p:cNvGrpSpPr/>
          <p:nvPr/>
        </p:nvGrpSpPr>
        <p:grpSpPr>
          <a:xfrm>
            <a:off x="3982553" y="1971730"/>
            <a:ext cx="304566" cy="350501"/>
            <a:chOff x="3982553" y="1971730"/>
            <a:chExt cx="304566" cy="350501"/>
          </a:xfrm>
        </p:grpSpPr>
        <p:sp>
          <p:nvSpPr>
            <p:cNvPr id="9635" name="Google Shape;9635;p7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1"/>
          <p:cNvGrpSpPr/>
          <p:nvPr/>
        </p:nvGrpSpPr>
        <p:grpSpPr>
          <a:xfrm>
            <a:off x="2567841" y="1994124"/>
            <a:ext cx="399812" cy="306477"/>
            <a:chOff x="2567841" y="1994124"/>
            <a:chExt cx="399812" cy="306477"/>
          </a:xfrm>
        </p:grpSpPr>
        <p:sp>
          <p:nvSpPr>
            <p:cNvPr id="9638" name="Google Shape;9638;p7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71"/>
          <p:cNvGrpSpPr/>
          <p:nvPr/>
        </p:nvGrpSpPr>
        <p:grpSpPr>
          <a:xfrm>
            <a:off x="2212084" y="1960358"/>
            <a:ext cx="324698" cy="372863"/>
            <a:chOff x="2212084" y="1960358"/>
            <a:chExt cx="324698" cy="372863"/>
          </a:xfrm>
        </p:grpSpPr>
        <p:sp>
          <p:nvSpPr>
            <p:cNvPr id="9642" name="Google Shape;9642;p7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71"/>
          <p:cNvGrpSpPr/>
          <p:nvPr/>
        </p:nvGrpSpPr>
        <p:grpSpPr>
          <a:xfrm>
            <a:off x="1805901" y="1960358"/>
            <a:ext cx="284847" cy="373627"/>
            <a:chOff x="1805901" y="1960358"/>
            <a:chExt cx="284847" cy="373627"/>
          </a:xfrm>
        </p:grpSpPr>
        <p:sp>
          <p:nvSpPr>
            <p:cNvPr id="9646" name="Google Shape;9646;p7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8" name="Google Shape;9648;p71"/>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1"/>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1"/>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1" name="Google Shape;9651;p71"/>
          <p:cNvGrpSpPr/>
          <p:nvPr/>
        </p:nvGrpSpPr>
        <p:grpSpPr>
          <a:xfrm>
            <a:off x="6656812" y="2029388"/>
            <a:ext cx="368690" cy="245793"/>
            <a:chOff x="6656812" y="2029388"/>
            <a:chExt cx="368690" cy="245793"/>
          </a:xfrm>
        </p:grpSpPr>
        <p:sp>
          <p:nvSpPr>
            <p:cNvPr id="9652" name="Google Shape;9652;p7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1"/>
          <p:cNvGrpSpPr/>
          <p:nvPr/>
        </p:nvGrpSpPr>
        <p:grpSpPr>
          <a:xfrm>
            <a:off x="4869651" y="2012218"/>
            <a:ext cx="376654" cy="281566"/>
            <a:chOff x="4869651" y="2012218"/>
            <a:chExt cx="376654" cy="281566"/>
          </a:xfrm>
        </p:grpSpPr>
        <p:sp>
          <p:nvSpPr>
            <p:cNvPr id="9663" name="Google Shape;9663;p7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1"/>
          <p:cNvGrpSpPr/>
          <p:nvPr/>
        </p:nvGrpSpPr>
        <p:grpSpPr>
          <a:xfrm>
            <a:off x="5306224" y="2012313"/>
            <a:ext cx="367925" cy="281694"/>
            <a:chOff x="5306224" y="2012313"/>
            <a:chExt cx="367925" cy="281694"/>
          </a:xfrm>
        </p:grpSpPr>
        <p:sp>
          <p:nvSpPr>
            <p:cNvPr id="9668" name="Google Shape;9668;p7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0" name="Google Shape;9670;p71"/>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1" name="Google Shape;9671;p71"/>
          <p:cNvGrpSpPr/>
          <p:nvPr/>
        </p:nvGrpSpPr>
        <p:grpSpPr>
          <a:xfrm>
            <a:off x="6195998" y="1983102"/>
            <a:ext cx="368308" cy="338746"/>
            <a:chOff x="6195998" y="1983102"/>
            <a:chExt cx="368308" cy="338746"/>
          </a:xfrm>
        </p:grpSpPr>
        <p:sp>
          <p:nvSpPr>
            <p:cNvPr id="9672" name="Google Shape;9672;p7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71"/>
          <p:cNvGrpSpPr/>
          <p:nvPr/>
        </p:nvGrpSpPr>
        <p:grpSpPr>
          <a:xfrm>
            <a:off x="7542031" y="2011835"/>
            <a:ext cx="369072" cy="280037"/>
            <a:chOff x="7542031" y="2011835"/>
            <a:chExt cx="369072" cy="280037"/>
          </a:xfrm>
        </p:grpSpPr>
        <p:sp>
          <p:nvSpPr>
            <p:cNvPr id="9676" name="Google Shape;9676;p7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1"/>
          <p:cNvGrpSpPr/>
          <p:nvPr/>
        </p:nvGrpSpPr>
        <p:grpSpPr>
          <a:xfrm>
            <a:off x="8010427" y="3348503"/>
            <a:ext cx="278795" cy="351615"/>
            <a:chOff x="8010427" y="3348503"/>
            <a:chExt cx="278795" cy="351615"/>
          </a:xfrm>
        </p:grpSpPr>
        <p:sp>
          <p:nvSpPr>
            <p:cNvPr id="9686" name="Google Shape;9686;p7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0" name="Google Shape;9690;p71"/>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1" name="Google Shape;9691;p71"/>
          <p:cNvGrpSpPr/>
          <p:nvPr/>
        </p:nvGrpSpPr>
        <p:grpSpPr>
          <a:xfrm>
            <a:off x="7141900" y="3349204"/>
            <a:ext cx="281057" cy="351010"/>
            <a:chOff x="7141900" y="3349204"/>
            <a:chExt cx="281057" cy="351010"/>
          </a:xfrm>
        </p:grpSpPr>
        <p:sp>
          <p:nvSpPr>
            <p:cNvPr id="9692" name="Google Shape;9692;p7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1"/>
          <p:cNvGrpSpPr/>
          <p:nvPr/>
        </p:nvGrpSpPr>
        <p:grpSpPr>
          <a:xfrm>
            <a:off x="5314188" y="3350032"/>
            <a:ext cx="363752" cy="353113"/>
            <a:chOff x="5314188" y="3350032"/>
            <a:chExt cx="363752" cy="353113"/>
          </a:xfrm>
        </p:grpSpPr>
        <p:sp>
          <p:nvSpPr>
            <p:cNvPr id="9696" name="Google Shape;9696;p7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71"/>
          <p:cNvGrpSpPr/>
          <p:nvPr/>
        </p:nvGrpSpPr>
        <p:grpSpPr>
          <a:xfrm>
            <a:off x="6203579" y="3348981"/>
            <a:ext cx="351615" cy="350373"/>
            <a:chOff x="6203579" y="3348981"/>
            <a:chExt cx="351615" cy="350373"/>
          </a:xfrm>
        </p:grpSpPr>
        <p:sp>
          <p:nvSpPr>
            <p:cNvPr id="9699" name="Google Shape;9699;p7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71"/>
          <p:cNvGrpSpPr/>
          <p:nvPr/>
        </p:nvGrpSpPr>
        <p:grpSpPr>
          <a:xfrm>
            <a:off x="5829984" y="3350032"/>
            <a:ext cx="220755" cy="352348"/>
            <a:chOff x="5829984" y="3350032"/>
            <a:chExt cx="220755" cy="352348"/>
          </a:xfrm>
        </p:grpSpPr>
        <p:sp>
          <p:nvSpPr>
            <p:cNvPr id="9705" name="Google Shape;9705;p7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1"/>
          <p:cNvGrpSpPr/>
          <p:nvPr/>
        </p:nvGrpSpPr>
        <p:grpSpPr>
          <a:xfrm>
            <a:off x="4882170" y="3349841"/>
            <a:ext cx="358464" cy="352316"/>
            <a:chOff x="4882170" y="3349841"/>
            <a:chExt cx="358464" cy="352316"/>
          </a:xfrm>
        </p:grpSpPr>
        <p:sp>
          <p:nvSpPr>
            <p:cNvPr id="9710" name="Google Shape;9710;p7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2" name="Google Shape;9712;p71"/>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1"/>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4" name="Google Shape;9714;p71"/>
          <p:cNvGrpSpPr/>
          <p:nvPr/>
        </p:nvGrpSpPr>
        <p:grpSpPr>
          <a:xfrm>
            <a:off x="3044965" y="2435220"/>
            <a:ext cx="400194" cy="324316"/>
            <a:chOff x="3044965" y="2435220"/>
            <a:chExt cx="400194" cy="324316"/>
          </a:xfrm>
        </p:grpSpPr>
        <p:sp>
          <p:nvSpPr>
            <p:cNvPr id="9715" name="Google Shape;9715;p7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71"/>
          <p:cNvGrpSpPr/>
          <p:nvPr/>
        </p:nvGrpSpPr>
        <p:grpSpPr>
          <a:xfrm>
            <a:off x="4878379" y="2473892"/>
            <a:ext cx="367161" cy="287523"/>
            <a:chOff x="4878379" y="2473892"/>
            <a:chExt cx="367161" cy="287523"/>
          </a:xfrm>
        </p:grpSpPr>
        <p:sp>
          <p:nvSpPr>
            <p:cNvPr id="9719" name="Google Shape;9719;p7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71"/>
          <p:cNvGrpSpPr/>
          <p:nvPr/>
        </p:nvGrpSpPr>
        <p:grpSpPr>
          <a:xfrm>
            <a:off x="1325719" y="2887689"/>
            <a:ext cx="290581" cy="372481"/>
            <a:chOff x="1325719" y="2887689"/>
            <a:chExt cx="290581" cy="372481"/>
          </a:xfrm>
        </p:grpSpPr>
        <p:sp>
          <p:nvSpPr>
            <p:cNvPr id="9725" name="Google Shape;9725;p7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7" name="Google Shape;9727;p71"/>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8" name="Google Shape;9728;p71"/>
          <p:cNvGrpSpPr/>
          <p:nvPr/>
        </p:nvGrpSpPr>
        <p:grpSpPr>
          <a:xfrm>
            <a:off x="3510335" y="2892499"/>
            <a:ext cx="360726" cy="361204"/>
            <a:chOff x="3510335" y="2892499"/>
            <a:chExt cx="360726" cy="361204"/>
          </a:xfrm>
        </p:grpSpPr>
        <p:sp>
          <p:nvSpPr>
            <p:cNvPr id="9729" name="Google Shape;9729;p7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1"/>
          <p:cNvGrpSpPr/>
          <p:nvPr/>
        </p:nvGrpSpPr>
        <p:grpSpPr>
          <a:xfrm>
            <a:off x="3086313" y="2877049"/>
            <a:ext cx="320143" cy="392581"/>
            <a:chOff x="3086313" y="2877049"/>
            <a:chExt cx="320143" cy="392581"/>
          </a:xfrm>
        </p:grpSpPr>
        <p:sp>
          <p:nvSpPr>
            <p:cNvPr id="9735" name="Google Shape;9735;p7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7" name="Google Shape;9747;p71"/>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8" name="Google Shape;9748;p71"/>
          <p:cNvGrpSpPr/>
          <p:nvPr/>
        </p:nvGrpSpPr>
        <p:grpSpPr>
          <a:xfrm>
            <a:off x="861113" y="2885746"/>
            <a:ext cx="333809" cy="373277"/>
            <a:chOff x="861113" y="2885746"/>
            <a:chExt cx="333809" cy="373277"/>
          </a:xfrm>
        </p:grpSpPr>
        <p:sp>
          <p:nvSpPr>
            <p:cNvPr id="9749" name="Google Shape;9749;p7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2" name="Google Shape;9752;p71"/>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4" name="Google Shape;9754;p71"/>
          <p:cNvGrpSpPr/>
          <p:nvPr/>
        </p:nvGrpSpPr>
        <p:grpSpPr>
          <a:xfrm>
            <a:off x="1297654" y="1504481"/>
            <a:ext cx="349354" cy="362223"/>
            <a:chOff x="1297654" y="1504481"/>
            <a:chExt cx="349354" cy="362223"/>
          </a:xfrm>
        </p:grpSpPr>
        <p:sp>
          <p:nvSpPr>
            <p:cNvPr id="9755" name="Google Shape;9755;p7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8" name="Google Shape;9758;p71"/>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71"/>
          <p:cNvGrpSpPr/>
          <p:nvPr/>
        </p:nvGrpSpPr>
        <p:grpSpPr>
          <a:xfrm>
            <a:off x="852385" y="1510916"/>
            <a:ext cx="353145" cy="351998"/>
            <a:chOff x="852385" y="1510916"/>
            <a:chExt cx="353145" cy="351998"/>
          </a:xfrm>
        </p:grpSpPr>
        <p:sp>
          <p:nvSpPr>
            <p:cNvPr id="9760" name="Google Shape;9760;p7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1"/>
          <p:cNvGrpSpPr/>
          <p:nvPr/>
        </p:nvGrpSpPr>
        <p:grpSpPr>
          <a:xfrm>
            <a:off x="1745217" y="1515471"/>
            <a:ext cx="343269" cy="342505"/>
            <a:chOff x="1745217" y="1515471"/>
            <a:chExt cx="343269" cy="342505"/>
          </a:xfrm>
        </p:grpSpPr>
        <p:sp>
          <p:nvSpPr>
            <p:cNvPr id="9764" name="Google Shape;9764;p7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8" name="Google Shape;9768;p71"/>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9" name="Google Shape;9769;p71"/>
          <p:cNvGrpSpPr/>
          <p:nvPr/>
        </p:nvGrpSpPr>
        <p:grpSpPr>
          <a:xfrm>
            <a:off x="3042703" y="1529137"/>
            <a:ext cx="411535" cy="315587"/>
            <a:chOff x="3042703" y="1529137"/>
            <a:chExt cx="411535" cy="315587"/>
          </a:xfrm>
        </p:grpSpPr>
        <p:sp>
          <p:nvSpPr>
            <p:cNvPr id="9770" name="Google Shape;9770;p7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1"/>
          <p:cNvGrpSpPr/>
          <p:nvPr/>
        </p:nvGrpSpPr>
        <p:grpSpPr>
          <a:xfrm>
            <a:off x="2629289" y="1544682"/>
            <a:ext cx="350501" cy="284497"/>
            <a:chOff x="2629289" y="1544682"/>
            <a:chExt cx="350501" cy="284497"/>
          </a:xfrm>
        </p:grpSpPr>
        <p:sp>
          <p:nvSpPr>
            <p:cNvPr id="9781" name="Google Shape;9781;p7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1"/>
          <p:cNvGrpSpPr/>
          <p:nvPr/>
        </p:nvGrpSpPr>
        <p:grpSpPr>
          <a:xfrm>
            <a:off x="5305077" y="1502633"/>
            <a:ext cx="367893" cy="365218"/>
            <a:chOff x="5305077" y="1502633"/>
            <a:chExt cx="367893" cy="365218"/>
          </a:xfrm>
        </p:grpSpPr>
        <p:sp>
          <p:nvSpPr>
            <p:cNvPr id="9787" name="Google Shape;9787;p7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71"/>
          <p:cNvGrpSpPr/>
          <p:nvPr/>
        </p:nvGrpSpPr>
        <p:grpSpPr>
          <a:xfrm>
            <a:off x="7100170" y="1500117"/>
            <a:ext cx="368308" cy="367033"/>
            <a:chOff x="7100170" y="1500117"/>
            <a:chExt cx="368308" cy="367033"/>
          </a:xfrm>
        </p:grpSpPr>
        <p:sp>
          <p:nvSpPr>
            <p:cNvPr id="9790" name="Google Shape;9790;p7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3" name="Google Shape;9803;p71"/>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71"/>
          <p:cNvGrpSpPr/>
          <p:nvPr/>
        </p:nvGrpSpPr>
        <p:grpSpPr>
          <a:xfrm>
            <a:off x="6649231" y="1500021"/>
            <a:ext cx="390287" cy="367065"/>
            <a:chOff x="6649231" y="1500021"/>
            <a:chExt cx="390287" cy="367065"/>
          </a:xfrm>
        </p:grpSpPr>
        <p:sp>
          <p:nvSpPr>
            <p:cNvPr id="9805" name="Google Shape;9805;p7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71"/>
          <p:cNvGrpSpPr/>
          <p:nvPr/>
        </p:nvGrpSpPr>
        <p:grpSpPr>
          <a:xfrm>
            <a:off x="5746938" y="1543503"/>
            <a:ext cx="387261" cy="280356"/>
            <a:chOff x="5746938" y="1543503"/>
            <a:chExt cx="387261" cy="280356"/>
          </a:xfrm>
        </p:grpSpPr>
        <p:sp>
          <p:nvSpPr>
            <p:cNvPr id="9818" name="Google Shape;9818;p7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71"/>
          <p:cNvGrpSpPr/>
          <p:nvPr/>
        </p:nvGrpSpPr>
        <p:grpSpPr>
          <a:xfrm>
            <a:off x="6196730" y="1525346"/>
            <a:ext cx="369072" cy="317467"/>
            <a:chOff x="6196730" y="1525346"/>
            <a:chExt cx="369072" cy="317467"/>
          </a:xfrm>
        </p:grpSpPr>
        <p:sp>
          <p:nvSpPr>
            <p:cNvPr id="9821" name="Google Shape;9821;p7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1"/>
          <p:cNvGrpSpPr/>
          <p:nvPr/>
        </p:nvGrpSpPr>
        <p:grpSpPr>
          <a:xfrm>
            <a:off x="4940592" y="1500690"/>
            <a:ext cx="246558" cy="367161"/>
            <a:chOff x="4940592" y="1500690"/>
            <a:chExt cx="246558" cy="367161"/>
          </a:xfrm>
        </p:grpSpPr>
        <p:sp>
          <p:nvSpPr>
            <p:cNvPr id="9825" name="Google Shape;9825;p7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71"/>
          <p:cNvGrpSpPr/>
          <p:nvPr/>
        </p:nvGrpSpPr>
        <p:grpSpPr>
          <a:xfrm>
            <a:off x="7964906" y="1499894"/>
            <a:ext cx="380858" cy="367575"/>
            <a:chOff x="7964906" y="1499894"/>
            <a:chExt cx="380858" cy="367575"/>
          </a:xfrm>
        </p:grpSpPr>
        <p:sp>
          <p:nvSpPr>
            <p:cNvPr id="9830" name="Google Shape;9830;p7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71"/>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71"/>
          <p:cNvGrpSpPr/>
          <p:nvPr/>
        </p:nvGrpSpPr>
        <p:grpSpPr>
          <a:xfrm>
            <a:off x="8007400" y="2902278"/>
            <a:ext cx="285230" cy="355597"/>
            <a:chOff x="8007400" y="2902278"/>
            <a:chExt cx="285230" cy="355597"/>
          </a:xfrm>
        </p:grpSpPr>
        <p:sp>
          <p:nvSpPr>
            <p:cNvPr id="9835" name="Google Shape;9835;p7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71"/>
          <p:cNvGrpSpPr/>
          <p:nvPr/>
        </p:nvGrpSpPr>
        <p:grpSpPr>
          <a:xfrm>
            <a:off x="6219124" y="2902788"/>
            <a:ext cx="318231" cy="355470"/>
            <a:chOff x="6219124" y="2902788"/>
            <a:chExt cx="318231" cy="355470"/>
          </a:xfrm>
        </p:grpSpPr>
        <p:sp>
          <p:nvSpPr>
            <p:cNvPr id="9838" name="Google Shape;9838;p7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1"/>
          <p:cNvGrpSpPr/>
          <p:nvPr/>
        </p:nvGrpSpPr>
        <p:grpSpPr>
          <a:xfrm>
            <a:off x="4969421" y="2902852"/>
            <a:ext cx="185109" cy="355406"/>
            <a:chOff x="4969421" y="2902852"/>
            <a:chExt cx="185109" cy="355406"/>
          </a:xfrm>
        </p:grpSpPr>
        <p:sp>
          <p:nvSpPr>
            <p:cNvPr id="9842" name="Google Shape;9842;p7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8" name="Google Shape;9848;p71"/>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0" name="Google Shape;9850;p71"/>
          <p:cNvGrpSpPr/>
          <p:nvPr/>
        </p:nvGrpSpPr>
        <p:grpSpPr>
          <a:xfrm>
            <a:off x="6685259" y="2902852"/>
            <a:ext cx="311414" cy="355406"/>
            <a:chOff x="6685259" y="2902852"/>
            <a:chExt cx="311414" cy="355406"/>
          </a:xfrm>
        </p:grpSpPr>
        <p:sp>
          <p:nvSpPr>
            <p:cNvPr id="9851" name="Google Shape;9851;p7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1"/>
          <p:cNvGrpSpPr/>
          <p:nvPr/>
        </p:nvGrpSpPr>
        <p:grpSpPr>
          <a:xfrm>
            <a:off x="5309250" y="2903170"/>
            <a:ext cx="359579" cy="355852"/>
            <a:chOff x="5309250" y="2903170"/>
            <a:chExt cx="359579" cy="355852"/>
          </a:xfrm>
        </p:grpSpPr>
        <p:sp>
          <p:nvSpPr>
            <p:cNvPr id="9855" name="Google Shape;9855;p7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71"/>
          <p:cNvGrpSpPr/>
          <p:nvPr/>
        </p:nvGrpSpPr>
        <p:grpSpPr>
          <a:xfrm>
            <a:off x="2199565" y="2421172"/>
            <a:ext cx="312179" cy="353431"/>
            <a:chOff x="2199565" y="2421172"/>
            <a:chExt cx="312179" cy="353431"/>
          </a:xfrm>
        </p:grpSpPr>
        <p:sp>
          <p:nvSpPr>
            <p:cNvPr id="9859" name="Google Shape;9859;p7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1"/>
          <p:cNvGrpSpPr/>
          <p:nvPr/>
        </p:nvGrpSpPr>
        <p:grpSpPr>
          <a:xfrm>
            <a:off x="1750887" y="2425727"/>
            <a:ext cx="320143" cy="343269"/>
            <a:chOff x="1750887" y="2425727"/>
            <a:chExt cx="320143" cy="343269"/>
          </a:xfrm>
        </p:grpSpPr>
        <p:sp>
          <p:nvSpPr>
            <p:cNvPr id="9862" name="Google Shape;9862;p7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1"/>
          <p:cNvGrpSpPr/>
          <p:nvPr/>
        </p:nvGrpSpPr>
        <p:grpSpPr>
          <a:xfrm>
            <a:off x="1298037" y="2425727"/>
            <a:ext cx="338364" cy="342887"/>
            <a:chOff x="1298037" y="2425727"/>
            <a:chExt cx="338364" cy="342887"/>
          </a:xfrm>
        </p:grpSpPr>
        <p:sp>
          <p:nvSpPr>
            <p:cNvPr id="9865" name="Google Shape;9865;p7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9" name="Google Shape;9869;p71"/>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0" name="Google Shape;9870;p71"/>
          <p:cNvGrpSpPr/>
          <p:nvPr/>
        </p:nvGrpSpPr>
        <p:grpSpPr>
          <a:xfrm>
            <a:off x="3974207" y="2429009"/>
            <a:ext cx="320143" cy="338491"/>
            <a:chOff x="3974207" y="2429009"/>
            <a:chExt cx="320143" cy="338491"/>
          </a:xfrm>
        </p:grpSpPr>
        <p:sp>
          <p:nvSpPr>
            <p:cNvPr id="9871" name="Google Shape;9871;p7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71"/>
          <p:cNvGrpSpPr/>
          <p:nvPr/>
        </p:nvGrpSpPr>
        <p:grpSpPr>
          <a:xfrm>
            <a:off x="2623237" y="2431047"/>
            <a:ext cx="355024" cy="332630"/>
            <a:chOff x="2623237" y="2431047"/>
            <a:chExt cx="355024" cy="332630"/>
          </a:xfrm>
        </p:grpSpPr>
        <p:sp>
          <p:nvSpPr>
            <p:cNvPr id="9874" name="Google Shape;9874;p7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71"/>
          <p:cNvGrpSpPr/>
          <p:nvPr/>
        </p:nvGrpSpPr>
        <p:grpSpPr>
          <a:xfrm>
            <a:off x="6657194" y="2434073"/>
            <a:ext cx="375507" cy="367925"/>
            <a:chOff x="6657194" y="2434073"/>
            <a:chExt cx="375507" cy="367925"/>
          </a:xfrm>
        </p:grpSpPr>
        <p:sp>
          <p:nvSpPr>
            <p:cNvPr id="9879" name="Google Shape;9879;p7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71"/>
          <p:cNvGrpSpPr/>
          <p:nvPr/>
        </p:nvGrpSpPr>
        <p:grpSpPr>
          <a:xfrm>
            <a:off x="7101317" y="2441655"/>
            <a:ext cx="367925" cy="352380"/>
            <a:chOff x="7101317" y="2441655"/>
            <a:chExt cx="367925" cy="352380"/>
          </a:xfrm>
        </p:grpSpPr>
        <p:sp>
          <p:nvSpPr>
            <p:cNvPr id="9883" name="Google Shape;9883;p7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1"/>
          <p:cNvGrpSpPr/>
          <p:nvPr/>
        </p:nvGrpSpPr>
        <p:grpSpPr>
          <a:xfrm>
            <a:off x="5756399" y="2434456"/>
            <a:ext cx="367925" cy="367161"/>
            <a:chOff x="5756399" y="2434456"/>
            <a:chExt cx="367925" cy="367161"/>
          </a:xfrm>
        </p:grpSpPr>
        <p:sp>
          <p:nvSpPr>
            <p:cNvPr id="9886" name="Google Shape;9886;p7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3" name="Google Shape;9893;p71"/>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5" name="Google Shape;9895;p71"/>
          <p:cNvGrpSpPr/>
          <p:nvPr/>
        </p:nvGrpSpPr>
        <p:grpSpPr>
          <a:xfrm>
            <a:off x="7964906" y="2434073"/>
            <a:ext cx="373627" cy="367925"/>
            <a:chOff x="7964906" y="2434073"/>
            <a:chExt cx="373627" cy="367925"/>
          </a:xfrm>
        </p:grpSpPr>
        <p:sp>
          <p:nvSpPr>
            <p:cNvPr id="9896" name="Google Shape;9896;p7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71"/>
          <p:cNvGrpSpPr/>
          <p:nvPr/>
        </p:nvGrpSpPr>
        <p:grpSpPr>
          <a:xfrm>
            <a:off x="6194086" y="2437737"/>
            <a:ext cx="369837" cy="360471"/>
            <a:chOff x="6194086" y="2437737"/>
            <a:chExt cx="369837" cy="360471"/>
          </a:xfrm>
        </p:grpSpPr>
        <p:sp>
          <p:nvSpPr>
            <p:cNvPr id="9899" name="Google Shape;9899;p7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04"/>
        <p:cNvGrpSpPr/>
        <p:nvPr/>
      </p:nvGrpSpPr>
      <p:grpSpPr>
        <a:xfrm>
          <a:off x="0" y="0"/>
          <a:ext cx="0" cy="0"/>
          <a:chOff x="0" y="0"/>
          <a:chExt cx="0" cy="0"/>
        </a:xfrm>
      </p:grpSpPr>
      <p:sp>
        <p:nvSpPr>
          <p:cNvPr id="9905" name="Google Shape;9905;p72"/>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06" name="Google Shape;9906;p72"/>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907" name="Google Shape;9907;p72"/>
          <p:cNvGrpSpPr/>
          <p:nvPr/>
        </p:nvGrpSpPr>
        <p:grpSpPr>
          <a:xfrm>
            <a:off x="3541011" y="1508594"/>
            <a:ext cx="350166" cy="349434"/>
            <a:chOff x="3541011" y="1508594"/>
            <a:chExt cx="350166" cy="349434"/>
          </a:xfrm>
        </p:grpSpPr>
        <p:sp>
          <p:nvSpPr>
            <p:cNvPr id="9908" name="Google Shape;9908;p7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72"/>
          <p:cNvGrpSpPr/>
          <p:nvPr/>
        </p:nvGrpSpPr>
        <p:grpSpPr>
          <a:xfrm>
            <a:off x="3122257" y="1508594"/>
            <a:ext cx="294850" cy="349434"/>
            <a:chOff x="3122257" y="1508594"/>
            <a:chExt cx="294850" cy="349434"/>
          </a:xfrm>
        </p:grpSpPr>
        <p:sp>
          <p:nvSpPr>
            <p:cNvPr id="9922" name="Google Shape;9922;p7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72"/>
          <p:cNvGrpSpPr/>
          <p:nvPr/>
        </p:nvGrpSpPr>
        <p:grpSpPr>
          <a:xfrm>
            <a:off x="910723" y="1508212"/>
            <a:ext cx="251660" cy="350166"/>
            <a:chOff x="910723" y="1508212"/>
            <a:chExt cx="251660" cy="350166"/>
          </a:xfrm>
        </p:grpSpPr>
        <p:sp>
          <p:nvSpPr>
            <p:cNvPr id="9928" name="Google Shape;9928;p7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2"/>
          <p:cNvGrpSpPr/>
          <p:nvPr/>
        </p:nvGrpSpPr>
        <p:grpSpPr>
          <a:xfrm>
            <a:off x="1308631" y="1507830"/>
            <a:ext cx="350166" cy="350198"/>
            <a:chOff x="1308631" y="1507830"/>
            <a:chExt cx="350166" cy="350198"/>
          </a:xfrm>
        </p:grpSpPr>
        <p:sp>
          <p:nvSpPr>
            <p:cNvPr id="9946" name="Google Shape;9946;p7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72"/>
          <p:cNvGrpSpPr/>
          <p:nvPr/>
        </p:nvGrpSpPr>
        <p:grpSpPr>
          <a:xfrm>
            <a:off x="1756921" y="1509739"/>
            <a:ext cx="345997" cy="345997"/>
            <a:chOff x="1756921" y="1509739"/>
            <a:chExt cx="345997" cy="345997"/>
          </a:xfrm>
        </p:grpSpPr>
        <p:sp>
          <p:nvSpPr>
            <p:cNvPr id="9951" name="Google Shape;9951;p7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2"/>
          <p:cNvGrpSpPr/>
          <p:nvPr/>
        </p:nvGrpSpPr>
        <p:grpSpPr>
          <a:xfrm>
            <a:off x="2216956" y="1510503"/>
            <a:ext cx="318721" cy="345615"/>
            <a:chOff x="2216956" y="1510503"/>
            <a:chExt cx="318721" cy="345615"/>
          </a:xfrm>
        </p:grpSpPr>
        <p:sp>
          <p:nvSpPr>
            <p:cNvPr id="9969" name="Google Shape;9969;p7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2"/>
          <p:cNvGrpSpPr/>
          <p:nvPr/>
        </p:nvGrpSpPr>
        <p:grpSpPr>
          <a:xfrm>
            <a:off x="3988156" y="1568461"/>
            <a:ext cx="349052" cy="230049"/>
            <a:chOff x="3988156" y="1568461"/>
            <a:chExt cx="349052" cy="230049"/>
          </a:xfrm>
        </p:grpSpPr>
        <p:sp>
          <p:nvSpPr>
            <p:cNvPr id="9975" name="Google Shape;9975;p7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2" name="Google Shape;9982;p72"/>
          <p:cNvGrpSpPr/>
          <p:nvPr/>
        </p:nvGrpSpPr>
        <p:grpSpPr>
          <a:xfrm>
            <a:off x="2633037" y="1499873"/>
            <a:ext cx="379002" cy="366112"/>
            <a:chOff x="2633037" y="1499873"/>
            <a:chExt cx="379002" cy="366112"/>
          </a:xfrm>
        </p:grpSpPr>
        <p:sp>
          <p:nvSpPr>
            <p:cNvPr id="9983" name="Google Shape;9983;p7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72"/>
          <p:cNvGrpSpPr/>
          <p:nvPr/>
        </p:nvGrpSpPr>
        <p:grpSpPr>
          <a:xfrm>
            <a:off x="6675256" y="1516169"/>
            <a:ext cx="327823" cy="357009"/>
            <a:chOff x="6675256" y="1516169"/>
            <a:chExt cx="327823" cy="357009"/>
          </a:xfrm>
        </p:grpSpPr>
        <p:sp>
          <p:nvSpPr>
            <p:cNvPr id="9990" name="Google Shape;9990;p7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72"/>
          <p:cNvGrpSpPr/>
          <p:nvPr/>
        </p:nvGrpSpPr>
        <p:grpSpPr>
          <a:xfrm>
            <a:off x="8020159" y="1516551"/>
            <a:ext cx="300897" cy="356627"/>
            <a:chOff x="8020159" y="1516551"/>
            <a:chExt cx="300897" cy="356627"/>
          </a:xfrm>
        </p:grpSpPr>
        <p:sp>
          <p:nvSpPr>
            <p:cNvPr id="10000" name="Google Shape;10000;p7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72"/>
          <p:cNvGrpSpPr/>
          <p:nvPr/>
        </p:nvGrpSpPr>
        <p:grpSpPr>
          <a:xfrm>
            <a:off x="5377363" y="1516169"/>
            <a:ext cx="257357" cy="356627"/>
            <a:chOff x="5377363" y="1516169"/>
            <a:chExt cx="257357" cy="356627"/>
          </a:xfrm>
        </p:grpSpPr>
        <p:sp>
          <p:nvSpPr>
            <p:cNvPr id="10006" name="Google Shape;10006;p7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2"/>
          <p:cNvGrpSpPr/>
          <p:nvPr/>
        </p:nvGrpSpPr>
        <p:grpSpPr>
          <a:xfrm>
            <a:off x="4880567" y="1535870"/>
            <a:ext cx="356245" cy="317607"/>
            <a:chOff x="4880567" y="1535870"/>
            <a:chExt cx="356245" cy="317607"/>
          </a:xfrm>
        </p:grpSpPr>
        <p:sp>
          <p:nvSpPr>
            <p:cNvPr id="10024" name="Google Shape;10024;p7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2"/>
          <p:cNvGrpSpPr/>
          <p:nvPr/>
        </p:nvGrpSpPr>
        <p:grpSpPr>
          <a:xfrm>
            <a:off x="5771483" y="1515787"/>
            <a:ext cx="357359" cy="357391"/>
            <a:chOff x="5771483" y="1515787"/>
            <a:chExt cx="357359" cy="357391"/>
          </a:xfrm>
        </p:grpSpPr>
        <p:sp>
          <p:nvSpPr>
            <p:cNvPr id="10030" name="Google Shape;10030;p7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72"/>
          <p:cNvGrpSpPr/>
          <p:nvPr/>
        </p:nvGrpSpPr>
        <p:grpSpPr>
          <a:xfrm>
            <a:off x="7121669" y="1533610"/>
            <a:ext cx="321362" cy="321362"/>
            <a:chOff x="7121669" y="1533610"/>
            <a:chExt cx="321362" cy="321362"/>
          </a:xfrm>
        </p:grpSpPr>
        <p:sp>
          <p:nvSpPr>
            <p:cNvPr id="10035" name="Google Shape;10035;p7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72"/>
          <p:cNvGrpSpPr/>
          <p:nvPr/>
        </p:nvGrpSpPr>
        <p:grpSpPr>
          <a:xfrm>
            <a:off x="7562766" y="1514864"/>
            <a:ext cx="327059" cy="360192"/>
            <a:chOff x="7562766" y="1514864"/>
            <a:chExt cx="327059" cy="360192"/>
          </a:xfrm>
        </p:grpSpPr>
        <p:sp>
          <p:nvSpPr>
            <p:cNvPr id="10040" name="Google Shape;10040;p7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72"/>
          <p:cNvGrpSpPr/>
          <p:nvPr/>
        </p:nvGrpSpPr>
        <p:grpSpPr>
          <a:xfrm>
            <a:off x="6221229" y="1498673"/>
            <a:ext cx="361636" cy="362183"/>
            <a:chOff x="6259175" y="1559008"/>
            <a:chExt cx="271743" cy="272093"/>
          </a:xfrm>
        </p:grpSpPr>
        <p:sp>
          <p:nvSpPr>
            <p:cNvPr id="10045" name="Google Shape;10045;p7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2"/>
          <p:cNvGrpSpPr/>
          <p:nvPr/>
        </p:nvGrpSpPr>
        <p:grpSpPr>
          <a:xfrm>
            <a:off x="2661459" y="2015001"/>
            <a:ext cx="322508" cy="273494"/>
            <a:chOff x="2661459" y="2015001"/>
            <a:chExt cx="322508" cy="273494"/>
          </a:xfrm>
        </p:grpSpPr>
        <p:sp>
          <p:nvSpPr>
            <p:cNvPr id="10063" name="Google Shape;10063;p7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72"/>
          <p:cNvGrpSpPr/>
          <p:nvPr/>
        </p:nvGrpSpPr>
        <p:grpSpPr>
          <a:xfrm>
            <a:off x="6671087" y="2009304"/>
            <a:ext cx="332757" cy="281833"/>
            <a:chOff x="6671087" y="2009304"/>
            <a:chExt cx="332757" cy="281833"/>
          </a:xfrm>
        </p:grpSpPr>
        <p:sp>
          <p:nvSpPr>
            <p:cNvPr id="10066" name="Google Shape;10066;p7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8" name="Google Shape;10068;p72"/>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9" name="Google Shape;10069;p72"/>
          <p:cNvGrpSpPr/>
          <p:nvPr/>
        </p:nvGrpSpPr>
        <p:grpSpPr>
          <a:xfrm>
            <a:off x="2201806" y="1976585"/>
            <a:ext cx="349784" cy="349434"/>
            <a:chOff x="2201806" y="1976585"/>
            <a:chExt cx="349784" cy="349434"/>
          </a:xfrm>
        </p:grpSpPr>
        <p:sp>
          <p:nvSpPr>
            <p:cNvPr id="10070" name="Google Shape;10070;p7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72"/>
          <p:cNvGrpSpPr/>
          <p:nvPr/>
        </p:nvGrpSpPr>
        <p:grpSpPr>
          <a:xfrm>
            <a:off x="3094217" y="1976585"/>
            <a:ext cx="350198" cy="350548"/>
            <a:chOff x="3094217" y="1976585"/>
            <a:chExt cx="350198" cy="350548"/>
          </a:xfrm>
        </p:grpSpPr>
        <p:sp>
          <p:nvSpPr>
            <p:cNvPr id="10075" name="Google Shape;10075;p7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72"/>
          <p:cNvGrpSpPr/>
          <p:nvPr/>
        </p:nvGrpSpPr>
        <p:grpSpPr>
          <a:xfrm>
            <a:off x="870939" y="1975821"/>
            <a:ext cx="332375" cy="350071"/>
            <a:chOff x="870939" y="1975821"/>
            <a:chExt cx="332375" cy="350071"/>
          </a:xfrm>
        </p:grpSpPr>
        <p:sp>
          <p:nvSpPr>
            <p:cNvPr id="10089" name="Google Shape;10089;p7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3" name="Google Shape;10093;p72"/>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72"/>
          <p:cNvGrpSpPr/>
          <p:nvPr/>
        </p:nvGrpSpPr>
        <p:grpSpPr>
          <a:xfrm>
            <a:off x="3979435" y="1976585"/>
            <a:ext cx="345265" cy="349848"/>
            <a:chOff x="3979435" y="1976585"/>
            <a:chExt cx="345265" cy="349848"/>
          </a:xfrm>
        </p:grpSpPr>
        <p:sp>
          <p:nvSpPr>
            <p:cNvPr id="10095" name="Google Shape;10095;p7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72"/>
          <p:cNvGrpSpPr/>
          <p:nvPr/>
        </p:nvGrpSpPr>
        <p:grpSpPr>
          <a:xfrm>
            <a:off x="3576626" y="1975821"/>
            <a:ext cx="284251" cy="351694"/>
            <a:chOff x="3576626" y="1975821"/>
            <a:chExt cx="284251" cy="351694"/>
          </a:xfrm>
        </p:grpSpPr>
        <p:sp>
          <p:nvSpPr>
            <p:cNvPr id="10113" name="Google Shape;10113;p7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72"/>
          <p:cNvGrpSpPr/>
          <p:nvPr/>
        </p:nvGrpSpPr>
        <p:grpSpPr>
          <a:xfrm>
            <a:off x="2722090" y="2890162"/>
            <a:ext cx="238770" cy="371841"/>
            <a:chOff x="2722090" y="2890162"/>
            <a:chExt cx="238770" cy="371841"/>
          </a:xfrm>
        </p:grpSpPr>
        <p:sp>
          <p:nvSpPr>
            <p:cNvPr id="10117" name="Google Shape;10117;p7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0" name="Google Shape;10120;p72"/>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1" name="Google Shape;10121;p72"/>
          <p:cNvGrpSpPr/>
          <p:nvPr/>
        </p:nvGrpSpPr>
        <p:grpSpPr>
          <a:xfrm>
            <a:off x="6216367" y="1970156"/>
            <a:ext cx="361147" cy="361147"/>
            <a:chOff x="6216367" y="1970156"/>
            <a:chExt cx="361147" cy="361147"/>
          </a:xfrm>
        </p:grpSpPr>
        <p:sp>
          <p:nvSpPr>
            <p:cNvPr id="10122" name="Google Shape;10122;p7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2"/>
          <p:cNvGrpSpPr/>
          <p:nvPr/>
        </p:nvGrpSpPr>
        <p:grpSpPr>
          <a:xfrm>
            <a:off x="1289311" y="2926222"/>
            <a:ext cx="408156" cy="299783"/>
            <a:chOff x="1289311" y="2926222"/>
            <a:chExt cx="408156" cy="299783"/>
          </a:xfrm>
        </p:grpSpPr>
        <p:sp>
          <p:nvSpPr>
            <p:cNvPr id="10127" name="Google Shape;10127;p7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72"/>
          <p:cNvGrpSpPr/>
          <p:nvPr/>
        </p:nvGrpSpPr>
        <p:grpSpPr>
          <a:xfrm>
            <a:off x="7978465" y="1969392"/>
            <a:ext cx="361147" cy="360797"/>
            <a:chOff x="7978465" y="1969392"/>
            <a:chExt cx="361147" cy="360797"/>
          </a:xfrm>
        </p:grpSpPr>
        <p:sp>
          <p:nvSpPr>
            <p:cNvPr id="10130" name="Google Shape;10130;p7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9" name="Google Shape;10139;p72"/>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0" name="Google Shape;10140;p72"/>
          <p:cNvGrpSpPr/>
          <p:nvPr/>
        </p:nvGrpSpPr>
        <p:grpSpPr>
          <a:xfrm>
            <a:off x="854261" y="2908813"/>
            <a:ext cx="377474" cy="335748"/>
            <a:chOff x="854261" y="2908813"/>
            <a:chExt cx="377474" cy="335748"/>
          </a:xfrm>
        </p:grpSpPr>
        <p:sp>
          <p:nvSpPr>
            <p:cNvPr id="10141" name="Google Shape;10141;p7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6" name="Google Shape;10146;p72"/>
          <p:cNvGrpSpPr/>
          <p:nvPr/>
        </p:nvGrpSpPr>
        <p:grpSpPr>
          <a:xfrm>
            <a:off x="1749728" y="2894777"/>
            <a:ext cx="386927" cy="363438"/>
            <a:chOff x="1749728" y="2894777"/>
            <a:chExt cx="386927" cy="363438"/>
          </a:xfrm>
        </p:grpSpPr>
        <p:sp>
          <p:nvSpPr>
            <p:cNvPr id="10147" name="Google Shape;10147;p7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72"/>
          <p:cNvGrpSpPr/>
          <p:nvPr/>
        </p:nvGrpSpPr>
        <p:grpSpPr>
          <a:xfrm>
            <a:off x="7098912" y="1969392"/>
            <a:ext cx="359651" cy="361560"/>
            <a:chOff x="7098912" y="1969392"/>
            <a:chExt cx="359651" cy="361560"/>
          </a:xfrm>
        </p:grpSpPr>
        <p:sp>
          <p:nvSpPr>
            <p:cNvPr id="10155" name="Google Shape;10155;p7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8" name="Google Shape;10168;p72"/>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9" name="Google Shape;10169;p72"/>
          <p:cNvGrpSpPr/>
          <p:nvPr/>
        </p:nvGrpSpPr>
        <p:grpSpPr>
          <a:xfrm>
            <a:off x="5352728" y="1990239"/>
            <a:ext cx="327091" cy="322508"/>
            <a:chOff x="5352728" y="1990239"/>
            <a:chExt cx="327091" cy="322508"/>
          </a:xfrm>
        </p:grpSpPr>
        <p:sp>
          <p:nvSpPr>
            <p:cNvPr id="10170" name="Google Shape;10170;p7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2"/>
          <p:cNvGrpSpPr/>
          <p:nvPr/>
        </p:nvGrpSpPr>
        <p:grpSpPr>
          <a:xfrm>
            <a:off x="7538896" y="1970156"/>
            <a:ext cx="361147" cy="361529"/>
            <a:chOff x="7538896" y="1970156"/>
            <a:chExt cx="361147" cy="361529"/>
          </a:xfrm>
        </p:grpSpPr>
        <p:sp>
          <p:nvSpPr>
            <p:cNvPr id="10174" name="Google Shape;10174;p7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72"/>
          <p:cNvGrpSpPr/>
          <p:nvPr/>
        </p:nvGrpSpPr>
        <p:grpSpPr>
          <a:xfrm>
            <a:off x="4896099" y="1970920"/>
            <a:ext cx="358155" cy="358123"/>
            <a:chOff x="4896099" y="1970920"/>
            <a:chExt cx="358155" cy="358123"/>
          </a:xfrm>
        </p:grpSpPr>
        <p:sp>
          <p:nvSpPr>
            <p:cNvPr id="10181" name="Google Shape;10181;p7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2"/>
          <p:cNvGrpSpPr/>
          <p:nvPr/>
        </p:nvGrpSpPr>
        <p:grpSpPr>
          <a:xfrm>
            <a:off x="4048787" y="2977019"/>
            <a:ext cx="283488" cy="198604"/>
            <a:chOff x="4048787" y="2977019"/>
            <a:chExt cx="283488" cy="198604"/>
          </a:xfrm>
        </p:grpSpPr>
        <p:sp>
          <p:nvSpPr>
            <p:cNvPr id="10185" name="Google Shape;10185;p7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2"/>
          <p:cNvGrpSpPr/>
          <p:nvPr/>
        </p:nvGrpSpPr>
        <p:grpSpPr>
          <a:xfrm>
            <a:off x="4054103" y="2430191"/>
            <a:ext cx="218687" cy="349052"/>
            <a:chOff x="4054103" y="2430191"/>
            <a:chExt cx="218687" cy="349052"/>
          </a:xfrm>
        </p:grpSpPr>
        <p:sp>
          <p:nvSpPr>
            <p:cNvPr id="10192" name="Google Shape;10192;p7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2"/>
          <p:cNvGrpSpPr/>
          <p:nvPr/>
        </p:nvGrpSpPr>
        <p:grpSpPr>
          <a:xfrm>
            <a:off x="2185128" y="2427549"/>
            <a:ext cx="382758" cy="356595"/>
            <a:chOff x="2185128" y="2427549"/>
            <a:chExt cx="382758" cy="356595"/>
          </a:xfrm>
        </p:grpSpPr>
        <p:sp>
          <p:nvSpPr>
            <p:cNvPr id="10195" name="Google Shape;10195;p7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72"/>
          <p:cNvGrpSpPr/>
          <p:nvPr/>
        </p:nvGrpSpPr>
        <p:grpSpPr>
          <a:xfrm>
            <a:off x="3539102" y="2427549"/>
            <a:ext cx="355099" cy="355481"/>
            <a:chOff x="3539102" y="2427549"/>
            <a:chExt cx="355099" cy="355481"/>
          </a:xfrm>
        </p:grpSpPr>
        <p:sp>
          <p:nvSpPr>
            <p:cNvPr id="10200" name="Google Shape;10200;p7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72"/>
          <p:cNvGrpSpPr/>
          <p:nvPr/>
        </p:nvGrpSpPr>
        <p:grpSpPr>
          <a:xfrm>
            <a:off x="2656907" y="2439293"/>
            <a:ext cx="332757" cy="332343"/>
            <a:chOff x="2656907" y="2439293"/>
            <a:chExt cx="332757" cy="332343"/>
          </a:xfrm>
        </p:grpSpPr>
        <p:sp>
          <p:nvSpPr>
            <p:cNvPr id="10203" name="Google Shape;10203;p7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2"/>
          <p:cNvGrpSpPr/>
          <p:nvPr/>
        </p:nvGrpSpPr>
        <p:grpSpPr>
          <a:xfrm>
            <a:off x="1731523" y="2422616"/>
            <a:ext cx="399435" cy="365698"/>
            <a:chOff x="1731523" y="2422616"/>
            <a:chExt cx="399435" cy="365698"/>
          </a:xfrm>
        </p:grpSpPr>
        <p:sp>
          <p:nvSpPr>
            <p:cNvPr id="10211" name="Google Shape;10211;p7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72"/>
          <p:cNvGrpSpPr/>
          <p:nvPr/>
        </p:nvGrpSpPr>
        <p:grpSpPr>
          <a:xfrm>
            <a:off x="3097241" y="2433564"/>
            <a:ext cx="344883" cy="343387"/>
            <a:chOff x="3097241" y="2433564"/>
            <a:chExt cx="344883" cy="343387"/>
          </a:xfrm>
        </p:grpSpPr>
        <p:sp>
          <p:nvSpPr>
            <p:cNvPr id="10215" name="Google Shape;10215;p7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72"/>
          <p:cNvGrpSpPr/>
          <p:nvPr/>
        </p:nvGrpSpPr>
        <p:grpSpPr>
          <a:xfrm>
            <a:off x="1278299" y="2439293"/>
            <a:ext cx="410829" cy="332343"/>
            <a:chOff x="1278299" y="2439293"/>
            <a:chExt cx="410829" cy="332343"/>
          </a:xfrm>
        </p:grpSpPr>
        <p:sp>
          <p:nvSpPr>
            <p:cNvPr id="10225" name="Google Shape;10225;p7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72"/>
          <p:cNvGrpSpPr/>
          <p:nvPr/>
        </p:nvGrpSpPr>
        <p:grpSpPr>
          <a:xfrm>
            <a:off x="870939" y="2439293"/>
            <a:ext cx="331993" cy="331993"/>
            <a:chOff x="870939" y="2439293"/>
            <a:chExt cx="331993" cy="331993"/>
          </a:xfrm>
        </p:grpSpPr>
        <p:sp>
          <p:nvSpPr>
            <p:cNvPr id="10234" name="Google Shape;10234;p7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2"/>
          <p:cNvGrpSpPr/>
          <p:nvPr/>
        </p:nvGrpSpPr>
        <p:grpSpPr>
          <a:xfrm>
            <a:off x="6644957" y="2456353"/>
            <a:ext cx="371395" cy="278904"/>
            <a:chOff x="6644957" y="2456353"/>
            <a:chExt cx="371395" cy="278904"/>
          </a:xfrm>
        </p:grpSpPr>
        <p:sp>
          <p:nvSpPr>
            <p:cNvPr id="10251" name="Google Shape;10251;p7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2"/>
          <p:cNvGrpSpPr/>
          <p:nvPr/>
        </p:nvGrpSpPr>
        <p:grpSpPr>
          <a:xfrm>
            <a:off x="5388757" y="2414659"/>
            <a:ext cx="260349" cy="362292"/>
            <a:chOff x="5388757" y="2414659"/>
            <a:chExt cx="260349" cy="362292"/>
          </a:xfrm>
        </p:grpSpPr>
        <p:sp>
          <p:nvSpPr>
            <p:cNvPr id="10257" name="Google Shape;10257;p7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72"/>
          <p:cNvGrpSpPr/>
          <p:nvPr/>
        </p:nvGrpSpPr>
        <p:grpSpPr>
          <a:xfrm>
            <a:off x="3567142" y="2905757"/>
            <a:ext cx="348288" cy="340331"/>
            <a:chOff x="3567142" y="2905757"/>
            <a:chExt cx="348288" cy="340331"/>
          </a:xfrm>
        </p:grpSpPr>
        <p:sp>
          <p:nvSpPr>
            <p:cNvPr id="10278" name="Google Shape;10278;p7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2"/>
          <p:cNvGrpSpPr/>
          <p:nvPr/>
        </p:nvGrpSpPr>
        <p:grpSpPr>
          <a:xfrm>
            <a:off x="7967103" y="2415041"/>
            <a:ext cx="355863" cy="361911"/>
            <a:chOff x="7967103" y="2415041"/>
            <a:chExt cx="355863" cy="361911"/>
          </a:xfrm>
        </p:grpSpPr>
        <p:sp>
          <p:nvSpPr>
            <p:cNvPr id="10284" name="Google Shape;10284;p7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72"/>
          <p:cNvGrpSpPr/>
          <p:nvPr/>
        </p:nvGrpSpPr>
        <p:grpSpPr>
          <a:xfrm>
            <a:off x="7529411" y="2414659"/>
            <a:ext cx="355863" cy="362292"/>
            <a:chOff x="7529411" y="2414659"/>
            <a:chExt cx="355863" cy="362292"/>
          </a:xfrm>
        </p:grpSpPr>
        <p:sp>
          <p:nvSpPr>
            <p:cNvPr id="10296" name="Google Shape;10296;p7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2"/>
          <p:cNvGrpSpPr/>
          <p:nvPr/>
        </p:nvGrpSpPr>
        <p:grpSpPr>
          <a:xfrm>
            <a:off x="5733194" y="2431718"/>
            <a:ext cx="446826" cy="327059"/>
            <a:chOff x="5733194" y="2431718"/>
            <a:chExt cx="446826" cy="327059"/>
          </a:xfrm>
        </p:grpSpPr>
        <p:sp>
          <p:nvSpPr>
            <p:cNvPr id="10309" name="Google Shape;10309;p7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2"/>
          <p:cNvGrpSpPr/>
          <p:nvPr/>
        </p:nvGrpSpPr>
        <p:grpSpPr>
          <a:xfrm>
            <a:off x="4876780" y="2418064"/>
            <a:ext cx="407774" cy="356627"/>
            <a:chOff x="4876780" y="2418064"/>
            <a:chExt cx="407774" cy="356627"/>
          </a:xfrm>
        </p:grpSpPr>
        <p:sp>
          <p:nvSpPr>
            <p:cNvPr id="10313" name="Google Shape;10313;p7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72"/>
          <p:cNvGrpSpPr/>
          <p:nvPr/>
        </p:nvGrpSpPr>
        <p:grpSpPr>
          <a:xfrm>
            <a:off x="7070872" y="2410871"/>
            <a:ext cx="398321" cy="371013"/>
            <a:chOff x="7070872" y="2410871"/>
            <a:chExt cx="398321" cy="371013"/>
          </a:xfrm>
        </p:grpSpPr>
        <p:sp>
          <p:nvSpPr>
            <p:cNvPr id="10322" name="Google Shape;10322;p7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6" name="Google Shape;10326;p72"/>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7" name="Google Shape;10327;p72"/>
          <p:cNvGrpSpPr/>
          <p:nvPr/>
        </p:nvGrpSpPr>
        <p:grpSpPr>
          <a:xfrm>
            <a:off x="5318259" y="2982111"/>
            <a:ext cx="371013" cy="220787"/>
            <a:chOff x="5318259" y="2982111"/>
            <a:chExt cx="371013" cy="220787"/>
          </a:xfrm>
        </p:grpSpPr>
        <p:sp>
          <p:nvSpPr>
            <p:cNvPr id="10328" name="Google Shape;10328;p7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2"/>
          <p:cNvGrpSpPr/>
          <p:nvPr/>
        </p:nvGrpSpPr>
        <p:grpSpPr>
          <a:xfrm>
            <a:off x="7073928" y="2905757"/>
            <a:ext cx="371395" cy="371809"/>
            <a:chOff x="7073928" y="2905757"/>
            <a:chExt cx="371395" cy="371809"/>
          </a:xfrm>
        </p:grpSpPr>
        <p:sp>
          <p:nvSpPr>
            <p:cNvPr id="10337" name="Google Shape;10337;p7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2"/>
          <p:cNvGrpSpPr/>
          <p:nvPr/>
        </p:nvGrpSpPr>
        <p:grpSpPr>
          <a:xfrm>
            <a:off x="6188327" y="2955408"/>
            <a:ext cx="371395" cy="272857"/>
            <a:chOff x="6188327" y="2955408"/>
            <a:chExt cx="371395" cy="272857"/>
          </a:xfrm>
        </p:grpSpPr>
        <p:sp>
          <p:nvSpPr>
            <p:cNvPr id="10341" name="Google Shape;10341;p7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2"/>
          <p:cNvGrpSpPr/>
          <p:nvPr/>
        </p:nvGrpSpPr>
        <p:grpSpPr>
          <a:xfrm>
            <a:off x="7521454" y="2906139"/>
            <a:ext cx="359651" cy="371013"/>
            <a:chOff x="7521454" y="2906139"/>
            <a:chExt cx="359651" cy="371013"/>
          </a:xfrm>
        </p:grpSpPr>
        <p:sp>
          <p:nvSpPr>
            <p:cNvPr id="10344" name="Google Shape;10344;p7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9" name="Google Shape;10349;p72"/>
          <p:cNvGrpSpPr/>
          <p:nvPr/>
        </p:nvGrpSpPr>
        <p:grpSpPr>
          <a:xfrm>
            <a:off x="5782845" y="2906521"/>
            <a:ext cx="301661" cy="371013"/>
            <a:chOff x="5782845" y="2906521"/>
            <a:chExt cx="301661" cy="371013"/>
          </a:xfrm>
        </p:grpSpPr>
        <p:sp>
          <p:nvSpPr>
            <p:cNvPr id="10350" name="Google Shape;10350;p7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2"/>
          <p:cNvGrpSpPr/>
          <p:nvPr/>
        </p:nvGrpSpPr>
        <p:grpSpPr>
          <a:xfrm>
            <a:off x="6630539" y="2917502"/>
            <a:ext cx="371777" cy="349434"/>
            <a:chOff x="6630539" y="2917502"/>
            <a:chExt cx="371777" cy="349434"/>
          </a:xfrm>
        </p:grpSpPr>
        <p:sp>
          <p:nvSpPr>
            <p:cNvPr id="10354" name="Google Shape;10354;p7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2"/>
          <p:cNvGrpSpPr/>
          <p:nvPr/>
        </p:nvGrpSpPr>
        <p:grpSpPr>
          <a:xfrm>
            <a:off x="2171474" y="3369229"/>
            <a:ext cx="408156" cy="343737"/>
            <a:chOff x="2171474" y="3369229"/>
            <a:chExt cx="408156" cy="343737"/>
          </a:xfrm>
        </p:grpSpPr>
        <p:sp>
          <p:nvSpPr>
            <p:cNvPr id="10362" name="Google Shape;10362;p7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72"/>
          <p:cNvGrpSpPr/>
          <p:nvPr/>
        </p:nvGrpSpPr>
        <p:grpSpPr>
          <a:xfrm>
            <a:off x="4891198" y="2925108"/>
            <a:ext cx="334634" cy="334634"/>
            <a:chOff x="4891198" y="2925108"/>
            <a:chExt cx="334634" cy="334634"/>
          </a:xfrm>
        </p:grpSpPr>
        <p:sp>
          <p:nvSpPr>
            <p:cNvPr id="10367" name="Google Shape;10367;p7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72"/>
          <p:cNvGrpSpPr/>
          <p:nvPr/>
        </p:nvGrpSpPr>
        <p:grpSpPr>
          <a:xfrm>
            <a:off x="7976174" y="2925108"/>
            <a:ext cx="334666" cy="334634"/>
            <a:chOff x="7976174" y="2925108"/>
            <a:chExt cx="334666" cy="334634"/>
          </a:xfrm>
        </p:grpSpPr>
        <p:sp>
          <p:nvSpPr>
            <p:cNvPr id="10376" name="Google Shape;10376;p7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2"/>
          <p:cNvGrpSpPr/>
          <p:nvPr/>
        </p:nvGrpSpPr>
        <p:grpSpPr>
          <a:xfrm>
            <a:off x="3091957" y="3374131"/>
            <a:ext cx="354717" cy="332757"/>
            <a:chOff x="3091957" y="3374131"/>
            <a:chExt cx="354717" cy="332757"/>
          </a:xfrm>
        </p:grpSpPr>
        <p:sp>
          <p:nvSpPr>
            <p:cNvPr id="10386" name="Google Shape;10386;p7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2"/>
          <p:cNvGrpSpPr/>
          <p:nvPr/>
        </p:nvGrpSpPr>
        <p:grpSpPr>
          <a:xfrm>
            <a:off x="3988156" y="3380210"/>
            <a:ext cx="353954" cy="318880"/>
            <a:chOff x="3988156" y="3380210"/>
            <a:chExt cx="353954" cy="318880"/>
          </a:xfrm>
        </p:grpSpPr>
        <p:sp>
          <p:nvSpPr>
            <p:cNvPr id="10393" name="Google Shape;10393;p7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2"/>
          <p:cNvGrpSpPr/>
          <p:nvPr/>
        </p:nvGrpSpPr>
        <p:grpSpPr>
          <a:xfrm>
            <a:off x="3541011" y="3367320"/>
            <a:ext cx="348257" cy="346188"/>
            <a:chOff x="3541011" y="3367320"/>
            <a:chExt cx="348257" cy="346188"/>
          </a:xfrm>
        </p:grpSpPr>
        <p:sp>
          <p:nvSpPr>
            <p:cNvPr id="10399" name="Google Shape;10399;p7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72"/>
          <p:cNvGrpSpPr/>
          <p:nvPr/>
        </p:nvGrpSpPr>
        <p:grpSpPr>
          <a:xfrm>
            <a:off x="850092" y="3352934"/>
            <a:ext cx="369517" cy="375660"/>
            <a:chOff x="850092" y="3352934"/>
            <a:chExt cx="369517" cy="375660"/>
          </a:xfrm>
        </p:grpSpPr>
        <p:sp>
          <p:nvSpPr>
            <p:cNvPr id="10404" name="Google Shape;10404;p7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2"/>
          <p:cNvGrpSpPr/>
          <p:nvPr/>
        </p:nvGrpSpPr>
        <p:grpSpPr>
          <a:xfrm>
            <a:off x="1314678" y="3358217"/>
            <a:ext cx="334666" cy="365348"/>
            <a:chOff x="1314678" y="3358217"/>
            <a:chExt cx="334666" cy="365348"/>
          </a:xfrm>
        </p:grpSpPr>
        <p:sp>
          <p:nvSpPr>
            <p:cNvPr id="10410" name="Google Shape;10410;p7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2"/>
          <p:cNvGrpSpPr/>
          <p:nvPr/>
        </p:nvGrpSpPr>
        <p:grpSpPr>
          <a:xfrm>
            <a:off x="1748582" y="3372635"/>
            <a:ext cx="359269" cy="335780"/>
            <a:chOff x="1748582" y="3372635"/>
            <a:chExt cx="359269" cy="335780"/>
          </a:xfrm>
        </p:grpSpPr>
        <p:sp>
          <p:nvSpPr>
            <p:cNvPr id="10416" name="Google Shape;10416;p7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7" name="Google Shape;10417;p72"/>
            <p:cNvGrpSpPr/>
            <p:nvPr/>
          </p:nvGrpSpPr>
          <p:grpSpPr>
            <a:xfrm>
              <a:off x="1748582" y="3372635"/>
              <a:ext cx="333520" cy="335780"/>
              <a:chOff x="1748582" y="3372635"/>
              <a:chExt cx="333520" cy="335780"/>
            </a:xfrm>
          </p:grpSpPr>
          <p:sp>
            <p:nvSpPr>
              <p:cNvPr id="10418" name="Google Shape;10418;p7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21" name="Google Shape;10421;p72"/>
          <p:cNvGrpSpPr/>
          <p:nvPr/>
        </p:nvGrpSpPr>
        <p:grpSpPr>
          <a:xfrm>
            <a:off x="2640993" y="3357835"/>
            <a:ext cx="365348" cy="364966"/>
            <a:chOff x="2640993" y="3357835"/>
            <a:chExt cx="365348" cy="364966"/>
          </a:xfrm>
        </p:grpSpPr>
        <p:sp>
          <p:nvSpPr>
            <p:cNvPr id="10422" name="Google Shape;10422;p7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2"/>
          <p:cNvGrpSpPr/>
          <p:nvPr/>
        </p:nvGrpSpPr>
        <p:grpSpPr>
          <a:xfrm>
            <a:off x="4886264" y="3366174"/>
            <a:ext cx="350548" cy="350198"/>
            <a:chOff x="4886264" y="3366174"/>
            <a:chExt cx="350548" cy="350198"/>
          </a:xfrm>
        </p:grpSpPr>
        <p:sp>
          <p:nvSpPr>
            <p:cNvPr id="10433" name="Google Shape;10433;p7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2"/>
          <p:cNvGrpSpPr/>
          <p:nvPr/>
        </p:nvGrpSpPr>
        <p:grpSpPr>
          <a:xfrm>
            <a:off x="5331913" y="3413947"/>
            <a:ext cx="347143" cy="254684"/>
            <a:chOff x="5331913" y="3413947"/>
            <a:chExt cx="347143" cy="254684"/>
          </a:xfrm>
        </p:grpSpPr>
        <p:sp>
          <p:nvSpPr>
            <p:cNvPr id="10447" name="Google Shape;10447;p7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72"/>
          <p:cNvGrpSpPr/>
          <p:nvPr/>
        </p:nvGrpSpPr>
        <p:grpSpPr>
          <a:xfrm>
            <a:off x="5776798" y="3409778"/>
            <a:ext cx="346379" cy="264518"/>
            <a:chOff x="5776798" y="3409778"/>
            <a:chExt cx="346379" cy="264518"/>
          </a:xfrm>
        </p:grpSpPr>
        <p:sp>
          <p:nvSpPr>
            <p:cNvPr id="10454" name="Google Shape;10454;p7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2"/>
          <p:cNvGrpSpPr/>
          <p:nvPr/>
        </p:nvGrpSpPr>
        <p:grpSpPr>
          <a:xfrm>
            <a:off x="7108015" y="3396505"/>
            <a:ext cx="344883" cy="290299"/>
            <a:chOff x="7108015" y="3396505"/>
            <a:chExt cx="344883" cy="290299"/>
          </a:xfrm>
        </p:grpSpPr>
        <p:sp>
          <p:nvSpPr>
            <p:cNvPr id="10461" name="Google Shape;10461;p7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72"/>
          <p:cNvGrpSpPr/>
          <p:nvPr/>
        </p:nvGrpSpPr>
        <p:grpSpPr>
          <a:xfrm>
            <a:off x="7551754" y="3390808"/>
            <a:ext cx="344883" cy="301311"/>
            <a:chOff x="7551754" y="3390808"/>
            <a:chExt cx="344883" cy="301311"/>
          </a:xfrm>
        </p:grpSpPr>
        <p:sp>
          <p:nvSpPr>
            <p:cNvPr id="10466" name="Google Shape;10466;p7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72"/>
          <p:cNvGrpSpPr/>
          <p:nvPr/>
        </p:nvGrpSpPr>
        <p:grpSpPr>
          <a:xfrm>
            <a:off x="6707084" y="3387403"/>
            <a:ext cx="261145" cy="308504"/>
            <a:chOff x="6707084" y="3387403"/>
            <a:chExt cx="261145" cy="308504"/>
          </a:xfrm>
        </p:grpSpPr>
        <p:sp>
          <p:nvSpPr>
            <p:cNvPr id="10478" name="Google Shape;10478;p7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72"/>
          <p:cNvGrpSpPr/>
          <p:nvPr/>
        </p:nvGrpSpPr>
        <p:grpSpPr>
          <a:xfrm>
            <a:off x="848978" y="4297637"/>
            <a:ext cx="377824" cy="324418"/>
            <a:chOff x="848978" y="4297637"/>
            <a:chExt cx="377824" cy="324418"/>
          </a:xfrm>
        </p:grpSpPr>
        <p:sp>
          <p:nvSpPr>
            <p:cNvPr id="10483" name="Google Shape;10483;p7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2"/>
          <p:cNvGrpSpPr/>
          <p:nvPr/>
        </p:nvGrpSpPr>
        <p:grpSpPr>
          <a:xfrm>
            <a:off x="1754279" y="4286593"/>
            <a:ext cx="351439" cy="345965"/>
            <a:chOff x="1754279" y="4286593"/>
            <a:chExt cx="351439" cy="345965"/>
          </a:xfrm>
        </p:grpSpPr>
        <p:sp>
          <p:nvSpPr>
            <p:cNvPr id="10486" name="Google Shape;10486;p7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72"/>
          <p:cNvGrpSpPr/>
          <p:nvPr/>
        </p:nvGrpSpPr>
        <p:grpSpPr>
          <a:xfrm>
            <a:off x="3996113" y="4291176"/>
            <a:ext cx="336512" cy="335048"/>
            <a:chOff x="3996113" y="4291176"/>
            <a:chExt cx="336512" cy="335048"/>
          </a:xfrm>
        </p:grpSpPr>
        <p:sp>
          <p:nvSpPr>
            <p:cNvPr id="10492" name="Google Shape;10492;p7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5" name="Google Shape;10495;p72"/>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6" name="Google Shape;10496;p72"/>
          <p:cNvGrpSpPr/>
          <p:nvPr/>
        </p:nvGrpSpPr>
        <p:grpSpPr>
          <a:xfrm>
            <a:off x="2179081" y="4285511"/>
            <a:ext cx="397525" cy="348670"/>
            <a:chOff x="2179081" y="4285511"/>
            <a:chExt cx="397525" cy="348670"/>
          </a:xfrm>
        </p:grpSpPr>
        <p:sp>
          <p:nvSpPr>
            <p:cNvPr id="10497" name="Google Shape;10497;p7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72"/>
          <p:cNvGrpSpPr/>
          <p:nvPr/>
        </p:nvGrpSpPr>
        <p:grpSpPr>
          <a:xfrm>
            <a:off x="3584201" y="4294996"/>
            <a:ext cx="267574" cy="329415"/>
            <a:chOff x="3584201" y="4294996"/>
            <a:chExt cx="267574" cy="329415"/>
          </a:xfrm>
        </p:grpSpPr>
        <p:sp>
          <p:nvSpPr>
            <p:cNvPr id="10500" name="Google Shape;10500;p7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72"/>
          <p:cNvGrpSpPr/>
          <p:nvPr/>
        </p:nvGrpSpPr>
        <p:grpSpPr>
          <a:xfrm>
            <a:off x="3082855" y="4295728"/>
            <a:ext cx="375946" cy="327823"/>
            <a:chOff x="3082855" y="4295728"/>
            <a:chExt cx="375946" cy="327823"/>
          </a:xfrm>
        </p:grpSpPr>
        <p:sp>
          <p:nvSpPr>
            <p:cNvPr id="10505" name="Google Shape;10505;p7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72"/>
          <p:cNvGrpSpPr/>
          <p:nvPr/>
        </p:nvGrpSpPr>
        <p:grpSpPr>
          <a:xfrm>
            <a:off x="2749016" y="4291176"/>
            <a:ext cx="150831" cy="336926"/>
            <a:chOff x="2749016" y="4291176"/>
            <a:chExt cx="150831" cy="336926"/>
          </a:xfrm>
        </p:grpSpPr>
        <p:sp>
          <p:nvSpPr>
            <p:cNvPr id="10517" name="Google Shape;10517;p7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72"/>
          <p:cNvGrpSpPr/>
          <p:nvPr/>
        </p:nvGrpSpPr>
        <p:grpSpPr>
          <a:xfrm>
            <a:off x="7127716" y="4279432"/>
            <a:ext cx="248254" cy="361942"/>
            <a:chOff x="7127716" y="4279432"/>
            <a:chExt cx="248254" cy="361942"/>
          </a:xfrm>
        </p:grpSpPr>
        <p:sp>
          <p:nvSpPr>
            <p:cNvPr id="10522" name="Google Shape;10522;p7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1" name="Google Shape;10531;p72"/>
          <p:cNvGrpSpPr/>
          <p:nvPr/>
        </p:nvGrpSpPr>
        <p:grpSpPr>
          <a:xfrm>
            <a:off x="7565408" y="4279432"/>
            <a:ext cx="248255" cy="361942"/>
            <a:chOff x="7565408" y="4279432"/>
            <a:chExt cx="248255" cy="361942"/>
          </a:xfrm>
        </p:grpSpPr>
        <p:sp>
          <p:nvSpPr>
            <p:cNvPr id="10532" name="Google Shape;10532;p7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2"/>
          <p:cNvGrpSpPr/>
          <p:nvPr/>
        </p:nvGrpSpPr>
        <p:grpSpPr>
          <a:xfrm>
            <a:off x="6264109" y="4279432"/>
            <a:ext cx="225498" cy="361560"/>
            <a:chOff x="6264109" y="4279432"/>
            <a:chExt cx="225498" cy="361560"/>
          </a:xfrm>
        </p:grpSpPr>
        <p:sp>
          <p:nvSpPr>
            <p:cNvPr id="10541" name="Google Shape;10541;p7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2"/>
          <p:cNvGrpSpPr/>
          <p:nvPr/>
        </p:nvGrpSpPr>
        <p:grpSpPr>
          <a:xfrm>
            <a:off x="7929578" y="4284365"/>
            <a:ext cx="395266" cy="351312"/>
            <a:chOff x="7929578" y="4284365"/>
            <a:chExt cx="395266" cy="351312"/>
          </a:xfrm>
        </p:grpSpPr>
        <p:sp>
          <p:nvSpPr>
            <p:cNvPr id="10544" name="Google Shape;10544;p7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72"/>
          <p:cNvGrpSpPr/>
          <p:nvPr/>
        </p:nvGrpSpPr>
        <p:grpSpPr>
          <a:xfrm>
            <a:off x="6595502" y="4323777"/>
            <a:ext cx="426315" cy="332826"/>
            <a:chOff x="6639652" y="4323777"/>
            <a:chExt cx="426315" cy="332826"/>
          </a:xfrm>
        </p:grpSpPr>
        <p:sp>
          <p:nvSpPr>
            <p:cNvPr id="10549" name="Google Shape;10549;p7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72"/>
          <p:cNvGrpSpPr/>
          <p:nvPr/>
        </p:nvGrpSpPr>
        <p:grpSpPr>
          <a:xfrm>
            <a:off x="5357662" y="4297637"/>
            <a:ext cx="287275" cy="326296"/>
            <a:chOff x="5357662" y="4297637"/>
            <a:chExt cx="287275" cy="326296"/>
          </a:xfrm>
        </p:grpSpPr>
        <p:sp>
          <p:nvSpPr>
            <p:cNvPr id="10560" name="Google Shape;10560;p7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72"/>
          <p:cNvGrpSpPr/>
          <p:nvPr/>
        </p:nvGrpSpPr>
        <p:grpSpPr>
          <a:xfrm>
            <a:off x="5774124" y="4294550"/>
            <a:ext cx="331611" cy="331674"/>
            <a:chOff x="5774124" y="4294550"/>
            <a:chExt cx="331611" cy="331674"/>
          </a:xfrm>
        </p:grpSpPr>
        <p:sp>
          <p:nvSpPr>
            <p:cNvPr id="10566" name="Google Shape;10566;p7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2"/>
          <p:cNvGrpSpPr/>
          <p:nvPr/>
        </p:nvGrpSpPr>
        <p:grpSpPr>
          <a:xfrm>
            <a:off x="4890434" y="4287389"/>
            <a:ext cx="345997" cy="346029"/>
            <a:chOff x="4890434" y="4287389"/>
            <a:chExt cx="345997" cy="346029"/>
          </a:xfrm>
        </p:grpSpPr>
        <p:sp>
          <p:nvSpPr>
            <p:cNvPr id="10569" name="Google Shape;10569;p7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72"/>
          <p:cNvGrpSpPr/>
          <p:nvPr/>
        </p:nvGrpSpPr>
        <p:grpSpPr>
          <a:xfrm>
            <a:off x="2165809" y="3811059"/>
            <a:ext cx="422542" cy="342973"/>
            <a:chOff x="2165809" y="3811059"/>
            <a:chExt cx="422542" cy="342973"/>
          </a:xfrm>
        </p:grpSpPr>
        <p:sp>
          <p:nvSpPr>
            <p:cNvPr id="10577" name="Google Shape;10577;p7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5" name="Google Shape;10595;p72"/>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6" name="Google Shape;10596;p72"/>
          <p:cNvGrpSpPr/>
          <p:nvPr/>
        </p:nvGrpSpPr>
        <p:grpSpPr>
          <a:xfrm>
            <a:off x="903530" y="3806125"/>
            <a:ext cx="264550" cy="353222"/>
            <a:chOff x="903530" y="3806125"/>
            <a:chExt cx="264550" cy="353222"/>
          </a:xfrm>
        </p:grpSpPr>
        <p:sp>
          <p:nvSpPr>
            <p:cNvPr id="10597" name="Google Shape;10597;p7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72"/>
          <p:cNvGrpSpPr/>
          <p:nvPr/>
        </p:nvGrpSpPr>
        <p:grpSpPr>
          <a:xfrm>
            <a:off x="2611458" y="3816374"/>
            <a:ext cx="426329" cy="332375"/>
            <a:chOff x="2611458" y="3816374"/>
            <a:chExt cx="426329" cy="332375"/>
          </a:xfrm>
        </p:grpSpPr>
        <p:sp>
          <p:nvSpPr>
            <p:cNvPr id="10602" name="Google Shape;10602;p7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72"/>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72"/>
          <p:cNvGrpSpPr/>
          <p:nvPr/>
        </p:nvGrpSpPr>
        <p:grpSpPr>
          <a:xfrm>
            <a:off x="4019984" y="3805393"/>
            <a:ext cx="293704" cy="353954"/>
            <a:chOff x="4019984" y="3805393"/>
            <a:chExt cx="293704" cy="353954"/>
          </a:xfrm>
        </p:grpSpPr>
        <p:sp>
          <p:nvSpPr>
            <p:cNvPr id="10614" name="Google Shape;10614;p7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2"/>
          <p:cNvGrpSpPr/>
          <p:nvPr/>
        </p:nvGrpSpPr>
        <p:grpSpPr>
          <a:xfrm>
            <a:off x="8006505" y="3390044"/>
            <a:ext cx="323654" cy="303189"/>
            <a:chOff x="8006505" y="3390044"/>
            <a:chExt cx="323654" cy="303189"/>
          </a:xfrm>
        </p:grpSpPr>
        <p:sp>
          <p:nvSpPr>
            <p:cNvPr id="10617" name="Google Shape;10617;p7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2"/>
          <p:cNvGrpSpPr/>
          <p:nvPr/>
        </p:nvGrpSpPr>
        <p:grpSpPr>
          <a:xfrm>
            <a:off x="1299146" y="3806507"/>
            <a:ext cx="367990" cy="351312"/>
            <a:chOff x="1299146" y="3806507"/>
            <a:chExt cx="367990" cy="351312"/>
          </a:xfrm>
        </p:grpSpPr>
        <p:sp>
          <p:nvSpPr>
            <p:cNvPr id="10624" name="Google Shape;10624;p7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6" name="Google Shape;10626;p72"/>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7" name="Google Shape;10627;p72"/>
          <p:cNvGrpSpPr/>
          <p:nvPr/>
        </p:nvGrpSpPr>
        <p:grpSpPr>
          <a:xfrm>
            <a:off x="3095745" y="3805393"/>
            <a:ext cx="352840" cy="354717"/>
            <a:chOff x="3095745" y="3805393"/>
            <a:chExt cx="352840" cy="354717"/>
          </a:xfrm>
        </p:grpSpPr>
        <p:sp>
          <p:nvSpPr>
            <p:cNvPr id="10628" name="Google Shape;10628;p7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2"/>
          <p:cNvGrpSpPr/>
          <p:nvPr/>
        </p:nvGrpSpPr>
        <p:grpSpPr>
          <a:xfrm>
            <a:off x="7550258" y="3832670"/>
            <a:ext cx="371395" cy="301279"/>
            <a:chOff x="7550258" y="3832670"/>
            <a:chExt cx="371395" cy="301279"/>
          </a:xfrm>
        </p:grpSpPr>
        <p:sp>
          <p:nvSpPr>
            <p:cNvPr id="10635" name="Google Shape;10635;p7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3" name="Google Shape;10653;p72"/>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4" name="Google Shape;10654;p72"/>
          <p:cNvGrpSpPr/>
          <p:nvPr/>
        </p:nvGrpSpPr>
        <p:grpSpPr>
          <a:xfrm>
            <a:off x="6659725" y="3808035"/>
            <a:ext cx="367608" cy="350548"/>
            <a:chOff x="6659725" y="3808035"/>
            <a:chExt cx="367608" cy="350548"/>
          </a:xfrm>
        </p:grpSpPr>
        <p:sp>
          <p:nvSpPr>
            <p:cNvPr id="10655" name="Google Shape;10655;p7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72"/>
          <p:cNvGrpSpPr/>
          <p:nvPr/>
        </p:nvGrpSpPr>
        <p:grpSpPr>
          <a:xfrm>
            <a:off x="6219391" y="3816756"/>
            <a:ext cx="356627" cy="334252"/>
            <a:chOff x="6219391" y="3816756"/>
            <a:chExt cx="356627" cy="334252"/>
          </a:xfrm>
        </p:grpSpPr>
        <p:sp>
          <p:nvSpPr>
            <p:cNvPr id="10658" name="Google Shape;10658;p7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72"/>
          <p:cNvGrpSpPr/>
          <p:nvPr/>
        </p:nvGrpSpPr>
        <p:grpSpPr>
          <a:xfrm>
            <a:off x="5778676" y="3826972"/>
            <a:ext cx="349052" cy="313055"/>
            <a:chOff x="5778676" y="3826972"/>
            <a:chExt cx="349052" cy="313055"/>
          </a:xfrm>
        </p:grpSpPr>
        <p:sp>
          <p:nvSpPr>
            <p:cNvPr id="10663" name="Google Shape;10663;p7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2"/>
          <p:cNvGrpSpPr/>
          <p:nvPr/>
        </p:nvGrpSpPr>
        <p:grpSpPr>
          <a:xfrm>
            <a:off x="5355784" y="3834547"/>
            <a:ext cx="299019" cy="297905"/>
            <a:chOff x="5355784" y="3834547"/>
            <a:chExt cx="299019" cy="297905"/>
          </a:xfrm>
        </p:grpSpPr>
        <p:sp>
          <p:nvSpPr>
            <p:cNvPr id="10669" name="Google Shape;10669;p7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2"/>
          <p:cNvGrpSpPr/>
          <p:nvPr/>
        </p:nvGrpSpPr>
        <p:grpSpPr>
          <a:xfrm>
            <a:off x="8036455" y="3807271"/>
            <a:ext cx="292176" cy="353985"/>
            <a:chOff x="8036455" y="3807271"/>
            <a:chExt cx="292176" cy="353985"/>
          </a:xfrm>
        </p:grpSpPr>
        <p:sp>
          <p:nvSpPr>
            <p:cNvPr id="10674" name="Google Shape;10674;p7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2"/>
          <p:cNvGrpSpPr/>
          <p:nvPr/>
        </p:nvGrpSpPr>
        <p:grpSpPr>
          <a:xfrm>
            <a:off x="4874902" y="3808799"/>
            <a:ext cx="345615" cy="350835"/>
            <a:chOff x="4874902" y="3808799"/>
            <a:chExt cx="345615" cy="350835"/>
          </a:xfrm>
        </p:grpSpPr>
        <p:sp>
          <p:nvSpPr>
            <p:cNvPr id="10677" name="Google Shape;10677;p7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97"/>
        <p:cNvGrpSpPr/>
        <p:nvPr/>
      </p:nvGrpSpPr>
      <p:grpSpPr>
        <a:xfrm>
          <a:off x="0" y="0"/>
          <a:ext cx="0" cy="0"/>
          <a:chOff x="0" y="0"/>
          <a:chExt cx="0" cy="0"/>
        </a:xfrm>
      </p:grpSpPr>
      <p:sp>
        <p:nvSpPr>
          <p:cNvPr id="10698" name="Google Shape;10698;p7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99" name="Google Shape;10699;p7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700" name="Google Shape;10700;p73"/>
          <p:cNvGrpSpPr/>
          <p:nvPr/>
        </p:nvGrpSpPr>
        <p:grpSpPr>
          <a:xfrm>
            <a:off x="2704005" y="4258781"/>
            <a:ext cx="342144" cy="362704"/>
            <a:chOff x="2704005" y="4258781"/>
            <a:chExt cx="342144" cy="362704"/>
          </a:xfrm>
        </p:grpSpPr>
        <p:sp>
          <p:nvSpPr>
            <p:cNvPr id="10701" name="Google Shape;10701;p7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73"/>
          <p:cNvGrpSpPr/>
          <p:nvPr/>
        </p:nvGrpSpPr>
        <p:grpSpPr>
          <a:xfrm>
            <a:off x="2157462" y="4258496"/>
            <a:ext cx="347435" cy="363370"/>
            <a:chOff x="2157462" y="4258496"/>
            <a:chExt cx="347435" cy="363370"/>
          </a:xfrm>
        </p:grpSpPr>
        <p:sp>
          <p:nvSpPr>
            <p:cNvPr id="10709" name="Google Shape;10709;p7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73"/>
          <p:cNvGrpSpPr/>
          <p:nvPr/>
        </p:nvGrpSpPr>
        <p:grpSpPr>
          <a:xfrm>
            <a:off x="4010963" y="3763781"/>
            <a:ext cx="343665" cy="363211"/>
            <a:chOff x="4010963" y="3763781"/>
            <a:chExt cx="343665" cy="363211"/>
          </a:xfrm>
        </p:grpSpPr>
        <p:sp>
          <p:nvSpPr>
            <p:cNvPr id="10713" name="Google Shape;10713;p7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3"/>
          <p:cNvGrpSpPr/>
          <p:nvPr/>
        </p:nvGrpSpPr>
        <p:grpSpPr>
          <a:xfrm>
            <a:off x="2214042" y="3810509"/>
            <a:ext cx="368153" cy="311193"/>
            <a:chOff x="2214042" y="3810509"/>
            <a:chExt cx="368153" cy="311193"/>
          </a:xfrm>
        </p:grpSpPr>
        <p:sp>
          <p:nvSpPr>
            <p:cNvPr id="10719" name="Google Shape;10719;p7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3"/>
          <p:cNvGrpSpPr/>
          <p:nvPr/>
        </p:nvGrpSpPr>
        <p:grpSpPr>
          <a:xfrm>
            <a:off x="1768938" y="3782219"/>
            <a:ext cx="367805" cy="367773"/>
            <a:chOff x="1768938" y="3782219"/>
            <a:chExt cx="367805" cy="367773"/>
          </a:xfrm>
        </p:grpSpPr>
        <p:sp>
          <p:nvSpPr>
            <p:cNvPr id="10722" name="Google Shape;10722;p7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73"/>
          <p:cNvGrpSpPr/>
          <p:nvPr/>
        </p:nvGrpSpPr>
        <p:grpSpPr>
          <a:xfrm>
            <a:off x="2681385" y="3798439"/>
            <a:ext cx="325544" cy="327413"/>
            <a:chOff x="2681385" y="3798439"/>
            <a:chExt cx="325544" cy="327413"/>
          </a:xfrm>
        </p:grpSpPr>
        <p:sp>
          <p:nvSpPr>
            <p:cNvPr id="10728" name="Google Shape;10728;p7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73"/>
          <p:cNvGrpSpPr/>
          <p:nvPr/>
        </p:nvGrpSpPr>
        <p:grpSpPr>
          <a:xfrm>
            <a:off x="6243928" y="4263502"/>
            <a:ext cx="274254" cy="350824"/>
            <a:chOff x="6243928" y="4263502"/>
            <a:chExt cx="274254" cy="350824"/>
          </a:xfrm>
        </p:grpSpPr>
        <p:sp>
          <p:nvSpPr>
            <p:cNvPr id="10736" name="Google Shape;10736;p7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73"/>
          <p:cNvGrpSpPr/>
          <p:nvPr/>
        </p:nvGrpSpPr>
        <p:grpSpPr>
          <a:xfrm>
            <a:off x="3560600" y="3763338"/>
            <a:ext cx="352345" cy="363655"/>
            <a:chOff x="3560600" y="3763338"/>
            <a:chExt cx="352345" cy="363655"/>
          </a:xfrm>
        </p:grpSpPr>
        <p:sp>
          <p:nvSpPr>
            <p:cNvPr id="10745" name="Google Shape;10745;p7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3"/>
          <p:cNvGrpSpPr/>
          <p:nvPr/>
        </p:nvGrpSpPr>
        <p:grpSpPr>
          <a:xfrm>
            <a:off x="5790556" y="4261252"/>
            <a:ext cx="279513" cy="356083"/>
            <a:chOff x="5790556" y="4261252"/>
            <a:chExt cx="279513" cy="356083"/>
          </a:xfrm>
        </p:grpSpPr>
        <p:sp>
          <p:nvSpPr>
            <p:cNvPr id="10749" name="Google Shape;10749;p7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73"/>
          <p:cNvGrpSpPr/>
          <p:nvPr/>
        </p:nvGrpSpPr>
        <p:grpSpPr>
          <a:xfrm>
            <a:off x="5341333" y="4261252"/>
            <a:ext cx="278752" cy="356463"/>
            <a:chOff x="5341333" y="4261252"/>
            <a:chExt cx="278752" cy="356463"/>
          </a:xfrm>
        </p:grpSpPr>
        <p:sp>
          <p:nvSpPr>
            <p:cNvPr id="10757" name="Google Shape;10757;p7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73"/>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73"/>
          <p:cNvGrpSpPr/>
          <p:nvPr/>
        </p:nvGrpSpPr>
        <p:grpSpPr>
          <a:xfrm>
            <a:off x="3103646" y="3766076"/>
            <a:ext cx="360233" cy="362451"/>
            <a:chOff x="3107608" y="3763401"/>
            <a:chExt cx="360233" cy="362451"/>
          </a:xfrm>
        </p:grpSpPr>
        <p:sp>
          <p:nvSpPr>
            <p:cNvPr id="10766" name="Google Shape;10766;p7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73"/>
          <p:cNvGrpSpPr/>
          <p:nvPr/>
        </p:nvGrpSpPr>
        <p:grpSpPr>
          <a:xfrm>
            <a:off x="889343" y="3801227"/>
            <a:ext cx="351585" cy="339705"/>
            <a:chOff x="889343" y="3801227"/>
            <a:chExt cx="351585" cy="339705"/>
          </a:xfrm>
        </p:grpSpPr>
        <p:sp>
          <p:nvSpPr>
            <p:cNvPr id="10770" name="Google Shape;10770;p7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73"/>
          <p:cNvGrpSpPr/>
          <p:nvPr/>
        </p:nvGrpSpPr>
        <p:grpSpPr>
          <a:xfrm>
            <a:off x="4896609" y="4260872"/>
            <a:ext cx="278784" cy="355323"/>
            <a:chOff x="4896609" y="4260872"/>
            <a:chExt cx="278784" cy="355323"/>
          </a:xfrm>
        </p:grpSpPr>
        <p:sp>
          <p:nvSpPr>
            <p:cNvPr id="10776" name="Google Shape;10776;p7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73"/>
          <p:cNvGrpSpPr/>
          <p:nvPr/>
        </p:nvGrpSpPr>
        <p:grpSpPr>
          <a:xfrm>
            <a:off x="7598438" y="4266131"/>
            <a:ext cx="260283" cy="345914"/>
            <a:chOff x="7598438" y="4266131"/>
            <a:chExt cx="260283" cy="345914"/>
          </a:xfrm>
        </p:grpSpPr>
        <p:sp>
          <p:nvSpPr>
            <p:cNvPr id="10783" name="Google Shape;10783;p7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73"/>
          <p:cNvGrpSpPr/>
          <p:nvPr/>
        </p:nvGrpSpPr>
        <p:grpSpPr>
          <a:xfrm>
            <a:off x="1767069" y="3360146"/>
            <a:ext cx="286324" cy="348163"/>
            <a:chOff x="1767069" y="3360146"/>
            <a:chExt cx="286324" cy="348163"/>
          </a:xfrm>
        </p:grpSpPr>
        <p:sp>
          <p:nvSpPr>
            <p:cNvPr id="10791" name="Google Shape;10791;p7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3"/>
          <p:cNvGrpSpPr/>
          <p:nvPr/>
        </p:nvGrpSpPr>
        <p:grpSpPr>
          <a:xfrm>
            <a:off x="7149944" y="4266131"/>
            <a:ext cx="260283" cy="345914"/>
            <a:chOff x="7149944" y="4266131"/>
            <a:chExt cx="260283" cy="345914"/>
          </a:xfrm>
        </p:grpSpPr>
        <p:sp>
          <p:nvSpPr>
            <p:cNvPr id="10799" name="Google Shape;10799;p7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3"/>
          <p:cNvGrpSpPr/>
          <p:nvPr/>
        </p:nvGrpSpPr>
        <p:grpSpPr>
          <a:xfrm>
            <a:off x="6695051" y="4259351"/>
            <a:ext cx="270104" cy="360233"/>
            <a:chOff x="6695051" y="4259351"/>
            <a:chExt cx="270104" cy="360233"/>
          </a:xfrm>
        </p:grpSpPr>
        <p:sp>
          <p:nvSpPr>
            <p:cNvPr id="10806" name="Google Shape;10806;p7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3"/>
          <p:cNvGrpSpPr/>
          <p:nvPr/>
        </p:nvGrpSpPr>
        <p:grpSpPr>
          <a:xfrm>
            <a:off x="8047661" y="4257451"/>
            <a:ext cx="277263" cy="362514"/>
            <a:chOff x="8047661" y="4257451"/>
            <a:chExt cx="277263" cy="362514"/>
          </a:xfrm>
        </p:grpSpPr>
        <p:sp>
          <p:nvSpPr>
            <p:cNvPr id="10811" name="Google Shape;10811;p7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3"/>
          <p:cNvGrpSpPr/>
          <p:nvPr/>
        </p:nvGrpSpPr>
        <p:grpSpPr>
          <a:xfrm>
            <a:off x="6248078" y="3784468"/>
            <a:ext cx="277263" cy="356115"/>
            <a:chOff x="6248078" y="3784468"/>
            <a:chExt cx="277263" cy="356115"/>
          </a:xfrm>
        </p:grpSpPr>
        <p:sp>
          <p:nvSpPr>
            <p:cNvPr id="10816" name="Google Shape;10816;p7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73"/>
          <p:cNvGrpSpPr/>
          <p:nvPr/>
        </p:nvGrpSpPr>
        <p:grpSpPr>
          <a:xfrm>
            <a:off x="5800725" y="3785989"/>
            <a:ext cx="277644" cy="354594"/>
            <a:chOff x="5800725" y="3785989"/>
            <a:chExt cx="277644" cy="354594"/>
          </a:xfrm>
        </p:grpSpPr>
        <p:sp>
          <p:nvSpPr>
            <p:cNvPr id="10822" name="Google Shape;10822;p7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3"/>
          <p:cNvGrpSpPr/>
          <p:nvPr/>
        </p:nvGrpSpPr>
        <p:grpSpPr>
          <a:xfrm>
            <a:off x="2206122" y="3360748"/>
            <a:ext cx="308183" cy="347561"/>
            <a:chOff x="2206122" y="3360748"/>
            <a:chExt cx="308183" cy="347561"/>
          </a:xfrm>
        </p:grpSpPr>
        <p:sp>
          <p:nvSpPr>
            <p:cNvPr id="10830" name="Google Shape;10830;p7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73"/>
          <p:cNvGrpSpPr/>
          <p:nvPr/>
        </p:nvGrpSpPr>
        <p:grpSpPr>
          <a:xfrm>
            <a:off x="5353403" y="3785609"/>
            <a:ext cx="277992" cy="354974"/>
            <a:chOff x="5353403" y="3785609"/>
            <a:chExt cx="277992" cy="354974"/>
          </a:xfrm>
        </p:grpSpPr>
        <p:sp>
          <p:nvSpPr>
            <p:cNvPr id="10836" name="Google Shape;10836;p7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73"/>
          <p:cNvGrpSpPr/>
          <p:nvPr/>
        </p:nvGrpSpPr>
        <p:grpSpPr>
          <a:xfrm>
            <a:off x="4896229" y="3785989"/>
            <a:ext cx="278784" cy="354594"/>
            <a:chOff x="4896229" y="3785989"/>
            <a:chExt cx="278784" cy="354594"/>
          </a:xfrm>
        </p:grpSpPr>
        <p:sp>
          <p:nvSpPr>
            <p:cNvPr id="10843" name="Google Shape;10843;p7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3"/>
          <p:cNvGrpSpPr/>
          <p:nvPr/>
        </p:nvGrpSpPr>
        <p:grpSpPr>
          <a:xfrm>
            <a:off x="7592387" y="3787858"/>
            <a:ext cx="273874" cy="351204"/>
            <a:chOff x="7592387" y="3787858"/>
            <a:chExt cx="273874" cy="351204"/>
          </a:xfrm>
        </p:grpSpPr>
        <p:sp>
          <p:nvSpPr>
            <p:cNvPr id="10850" name="Google Shape;10850;p7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3"/>
          <p:cNvGrpSpPr/>
          <p:nvPr/>
        </p:nvGrpSpPr>
        <p:grpSpPr>
          <a:xfrm>
            <a:off x="7145794" y="3787858"/>
            <a:ext cx="274254" cy="350444"/>
            <a:chOff x="7145794" y="3787858"/>
            <a:chExt cx="274254" cy="350444"/>
          </a:xfrm>
        </p:grpSpPr>
        <p:sp>
          <p:nvSpPr>
            <p:cNvPr id="10855" name="Google Shape;10855;p7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73"/>
          <p:cNvGrpSpPr/>
          <p:nvPr/>
        </p:nvGrpSpPr>
        <p:grpSpPr>
          <a:xfrm>
            <a:off x="8054060" y="3787098"/>
            <a:ext cx="266334" cy="353834"/>
            <a:chOff x="8054060" y="3787098"/>
            <a:chExt cx="266334" cy="353834"/>
          </a:xfrm>
        </p:grpSpPr>
        <p:sp>
          <p:nvSpPr>
            <p:cNvPr id="10862" name="Google Shape;10862;p7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3"/>
          <p:cNvGrpSpPr/>
          <p:nvPr/>
        </p:nvGrpSpPr>
        <p:grpSpPr>
          <a:xfrm>
            <a:off x="6702211" y="3782599"/>
            <a:ext cx="270104" cy="361754"/>
            <a:chOff x="6702211" y="3782599"/>
            <a:chExt cx="270104" cy="361754"/>
          </a:xfrm>
        </p:grpSpPr>
        <p:sp>
          <p:nvSpPr>
            <p:cNvPr id="10867" name="Google Shape;10867;p7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73"/>
          <p:cNvGrpSpPr/>
          <p:nvPr/>
        </p:nvGrpSpPr>
        <p:grpSpPr>
          <a:xfrm>
            <a:off x="3516886" y="3438727"/>
            <a:ext cx="391854" cy="269922"/>
            <a:chOff x="3516850" y="3406526"/>
            <a:chExt cx="369674" cy="254644"/>
          </a:xfrm>
        </p:grpSpPr>
        <p:sp>
          <p:nvSpPr>
            <p:cNvPr id="10873" name="Google Shape;10873;p7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3"/>
          <p:cNvGrpSpPr/>
          <p:nvPr/>
        </p:nvGrpSpPr>
        <p:grpSpPr>
          <a:xfrm>
            <a:off x="1310655" y="3360527"/>
            <a:ext cx="306314" cy="347403"/>
            <a:chOff x="1310655" y="3360527"/>
            <a:chExt cx="306314" cy="347403"/>
          </a:xfrm>
        </p:grpSpPr>
        <p:sp>
          <p:nvSpPr>
            <p:cNvPr id="10878" name="Google Shape;10878;p7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73"/>
          <p:cNvGrpSpPr/>
          <p:nvPr/>
        </p:nvGrpSpPr>
        <p:grpSpPr>
          <a:xfrm>
            <a:off x="3119678" y="3360146"/>
            <a:ext cx="269343" cy="348543"/>
            <a:chOff x="3119678" y="3360146"/>
            <a:chExt cx="269343" cy="348543"/>
          </a:xfrm>
        </p:grpSpPr>
        <p:sp>
          <p:nvSpPr>
            <p:cNvPr id="10884" name="Google Shape;10884;p7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73"/>
          <p:cNvGrpSpPr/>
          <p:nvPr/>
        </p:nvGrpSpPr>
        <p:grpSpPr>
          <a:xfrm>
            <a:off x="3967213" y="3356947"/>
            <a:ext cx="368185" cy="354753"/>
            <a:chOff x="3967213" y="3356947"/>
            <a:chExt cx="368185" cy="354753"/>
          </a:xfrm>
        </p:grpSpPr>
        <p:sp>
          <p:nvSpPr>
            <p:cNvPr id="10892" name="Google Shape;10892;p7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3"/>
          <p:cNvGrpSpPr/>
          <p:nvPr/>
        </p:nvGrpSpPr>
        <p:grpSpPr>
          <a:xfrm>
            <a:off x="871254" y="3360146"/>
            <a:ext cx="285183" cy="347023"/>
            <a:chOff x="871254" y="3360146"/>
            <a:chExt cx="285183" cy="347023"/>
          </a:xfrm>
        </p:grpSpPr>
        <p:sp>
          <p:nvSpPr>
            <p:cNvPr id="10898" name="Google Shape;10898;p7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73"/>
          <p:cNvGrpSpPr/>
          <p:nvPr/>
        </p:nvGrpSpPr>
        <p:grpSpPr>
          <a:xfrm>
            <a:off x="2665165" y="3360146"/>
            <a:ext cx="281794" cy="349684"/>
            <a:chOff x="2665165" y="3360146"/>
            <a:chExt cx="281794" cy="349684"/>
          </a:xfrm>
        </p:grpSpPr>
        <p:sp>
          <p:nvSpPr>
            <p:cNvPr id="10903" name="Google Shape;10903;p7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73"/>
          <p:cNvGrpSpPr/>
          <p:nvPr/>
        </p:nvGrpSpPr>
        <p:grpSpPr>
          <a:xfrm>
            <a:off x="7156344" y="3347696"/>
            <a:ext cx="264465" cy="353074"/>
            <a:chOff x="7156344" y="3347696"/>
            <a:chExt cx="264465" cy="353074"/>
          </a:xfrm>
        </p:grpSpPr>
        <p:sp>
          <p:nvSpPr>
            <p:cNvPr id="10909" name="Google Shape;10909;p7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73"/>
          <p:cNvGrpSpPr/>
          <p:nvPr/>
        </p:nvGrpSpPr>
        <p:grpSpPr>
          <a:xfrm>
            <a:off x="6703732" y="3346936"/>
            <a:ext cx="264813" cy="352693"/>
            <a:chOff x="6703732" y="3346936"/>
            <a:chExt cx="264813" cy="352693"/>
          </a:xfrm>
        </p:grpSpPr>
        <p:sp>
          <p:nvSpPr>
            <p:cNvPr id="10915" name="Google Shape;10915;p7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3"/>
          <p:cNvGrpSpPr/>
          <p:nvPr/>
        </p:nvGrpSpPr>
        <p:grpSpPr>
          <a:xfrm>
            <a:off x="6252228" y="3346936"/>
            <a:ext cx="265193" cy="352693"/>
            <a:chOff x="6252228" y="3346936"/>
            <a:chExt cx="265193" cy="352693"/>
          </a:xfrm>
        </p:grpSpPr>
        <p:sp>
          <p:nvSpPr>
            <p:cNvPr id="10921" name="Google Shape;10921;p7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73"/>
          <p:cNvGrpSpPr/>
          <p:nvPr/>
        </p:nvGrpSpPr>
        <p:grpSpPr>
          <a:xfrm>
            <a:off x="5801105" y="3347696"/>
            <a:ext cx="264813" cy="351933"/>
            <a:chOff x="5801105" y="3347696"/>
            <a:chExt cx="264813" cy="351933"/>
          </a:xfrm>
        </p:grpSpPr>
        <p:sp>
          <p:nvSpPr>
            <p:cNvPr id="10925" name="Google Shape;10925;p7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3"/>
          <p:cNvGrpSpPr/>
          <p:nvPr/>
        </p:nvGrpSpPr>
        <p:grpSpPr>
          <a:xfrm>
            <a:off x="5349253" y="3346936"/>
            <a:ext cx="265922" cy="352693"/>
            <a:chOff x="5349253" y="3346936"/>
            <a:chExt cx="265922" cy="352693"/>
          </a:xfrm>
        </p:grpSpPr>
        <p:sp>
          <p:nvSpPr>
            <p:cNvPr id="10930" name="Google Shape;10930;p7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73"/>
          <p:cNvGrpSpPr/>
          <p:nvPr/>
        </p:nvGrpSpPr>
        <p:grpSpPr>
          <a:xfrm>
            <a:off x="4907159" y="3346936"/>
            <a:ext cx="264845" cy="354214"/>
            <a:chOff x="4907159" y="3346936"/>
            <a:chExt cx="264845" cy="354214"/>
          </a:xfrm>
        </p:grpSpPr>
        <p:sp>
          <p:nvSpPr>
            <p:cNvPr id="10937" name="Google Shape;10937;p7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3"/>
          <p:cNvGrpSpPr/>
          <p:nvPr/>
        </p:nvGrpSpPr>
        <p:grpSpPr>
          <a:xfrm>
            <a:off x="8048421" y="3334486"/>
            <a:ext cx="276503" cy="369674"/>
            <a:chOff x="8048421" y="3334486"/>
            <a:chExt cx="276503" cy="369674"/>
          </a:xfrm>
        </p:grpSpPr>
        <p:sp>
          <p:nvSpPr>
            <p:cNvPr id="10940" name="Google Shape;10940;p7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3"/>
          <p:cNvGrpSpPr/>
          <p:nvPr/>
        </p:nvGrpSpPr>
        <p:grpSpPr>
          <a:xfrm>
            <a:off x="7575787" y="3329955"/>
            <a:ext cx="295384" cy="376834"/>
            <a:chOff x="7575787" y="3329955"/>
            <a:chExt cx="295384" cy="376834"/>
          </a:xfrm>
        </p:grpSpPr>
        <p:sp>
          <p:nvSpPr>
            <p:cNvPr id="10947" name="Google Shape;10947;p7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3" name="Google Shape;10953;p73"/>
          <p:cNvGrpSpPr/>
          <p:nvPr/>
        </p:nvGrpSpPr>
        <p:grpSpPr>
          <a:xfrm>
            <a:off x="864062" y="2884503"/>
            <a:ext cx="264084" cy="347783"/>
            <a:chOff x="864062" y="2884503"/>
            <a:chExt cx="264084" cy="347783"/>
          </a:xfrm>
        </p:grpSpPr>
        <p:sp>
          <p:nvSpPr>
            <p:cNvPr id="10954" name="Google Shape;10954;p7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73"/>
          <p:cNvGrpSpPr/>
          <p:nvPr/>
        </p:nvGrpSpPr>
        <p:grpSpPr>
          <a:xfrm>
            <a:off x="3978523" y="2884661"/>
            <a:ext cx="348955" cy="346516"/>
            <a:chOff x="3978523" y="2884661"/>
            <a:chExt cx="348955" cy="346516"/>
          </a:xfrm>
        </p:grpSpPr>
        <p:sp>
          <p:nvSpPr>
            <p:cNvPr id="10965" name="Google Shape;10965;p7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3" name="Google Shape;10973;p73"/>
          <p:cNvGrpSpPr/>
          <p:nvPr/>
        </p:nvGrpSpPr>
        <p:grpSpPr>
          <a:xfrm>
            <a:off x="3527780" y="2885263"/>
            <a:ext cx="347435" cy="345534"/>
            <a:chOff x="3527780" y="2885263"/>
            <a:chExt cx="347435" cy="345534"/>
          </a:xfrm>
        </p:grpSpPr>
        <p:sp>
          <p:nvSpPr>
            <p:cNvPr id="10974" name="Google Shape;10974;p7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3"/>
          <p:cNvGrpSpPr/>
          <p:nvPr/>
        </p:nvGrpSpPr>
        <p:grpSpPr>
          <a:xfrm>
            <a:off x="2239671" y="2884503"/>
            <a:ext cx="218053" cy="348543"/>
            <a:chOff x="2239671" y="2884503"/>
            <a:chExt cx="218053" cy="348543"/>
          </a:xfrm>
        </p:grpSpPr>
        <p:sp>
          <p:nvSpPr>
            <p:cNvPr id="10998" name="Google Shape;10998;p7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73"/>
          <p:cNvGrpSpPr/>
          <p:nvPr/>
        </p:nvGrpSpPr>
        <p:grpSpPr>
          <a:xfrm>
            <a:off x="2691555" y="2884503"/>
            <a:ext cx="215044" cy="348924"/>
            <a:chOff x="2691555" y="2884503"/>
            <a:chExt cx="215044" cy="348924"/>
          </a:xfrm>
        </p:grpSpPr>
        <p:sp>
          <p:nvSpPr>
            <p:cNvPr id="11004" name="Google Shape;11004;p7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3"/>
          <p:cNvGrpSpPr/>
          <p:nvPr/>
        </p:nvGrpSpPr>
        <p:grpSpPr>
          <a:xfrm>
            <a:off x="1770459" y="2884503"/>
            <a:ext cx="254644" cy="348828"/>
            <a:chOff x="1770459" y="2884503"/>
            <a:chExt cx="254644" cy="348828"/>
          </a:xfrm>
        </p:grpSpPr>
        <p:sp>
          <p:nvSpPr>
            <p:cNvPr id="11008" name="Google Shape;11008;p7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3"/>
          <p:cNvGrpSpPr/>
          <p:nvPr/>
        </p:nvGrpSpPr>
        <p:grpSpPr>
          <a:xfrm>
            <a:off x="1317466" y="2884883"/>
            <a:ext cx="258382" cy="348543"/>
            <a:chOff x="1317466" y="2884883"/>
            <a:chExt cx="258382" cy="348543"/>
          </a:xfrm>
        </p:grpSpPr>
        <p:sp>
          <p:nvSpPr>
            <p:cNvPr id="11017" name="Google Shape;11017;p7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3"/>
          <p:cNvGrpSpPr/>
          <p:nvPr/>
        </p:nvGrpSpPr>
        <p:grpSpPr>
          <a:xfrm>
            <a:off x="3121167" y="2884883"/>
            <a:ext cx="258414" cy="348543"/>
            <a:chOff x="3121167" y="2884883"/>
            <a:chExt cx="258414" cy="348543"/>
          </a:xfrm>
        </p:grpSpPr>
        <p:sp>
          <p:nvSpPr>
            <p:cNvPr id="11026" name="Google Shape;11026;p7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4" name="Google Shape;11034;p73"/>
          <p:cNvGrpSpPr/>
          <p:nvPr/>
        </p:nvGrpSpPr>
        <p:grpSpPr>
          <a:xfrm>
            <a:off x="4899999" y="2882095"/>
            <a:ext cx="271244" cy="346801"/>
            <a:chOff x="4899999" y="2882095"/>
            <a:chExt cx="271244" cy="346801"/>
          </a:xfrm>
        </p:grpSpPr>
        <p:sp>
          <p:nvSpPr>
            <p:cNvPr id="11035" name="Google Shape;11035;p7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3"/>
          <p:cNvGrpSpPr/>
          <p:nvPr/>
        </p:nvGrpSpPr>
        <p:grpSpPr>
          <a:xfrm>
            <a:off x="7162775" y="2881113"/>
            <a:ext cx="259523" cy="346294"/>
            <a:chOff x="7162775" y="2881113"/>
            <a:chExt cx="259523" cy="346294"/>
          </a:xfrm>
        </p:grpSpPr>
        <p:sp>
          <p:nvSpPr>
            <p:cNvPr id="11046" name="Google Shape;11046;p7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3"/>
          <p:cNvGrpSpPr/>
          <p:nvPr/>
        </p:nvGrpSpPr>
        <p:grpSpPr>
          <a:xfrm>
            <a:off x="6709751" y="2881842"/>
            <a:ext cx="261075" cy="347815"/>
            <a:chOff x="6709751" y="2881842"/>
            <a:chExt cx="261075" cy="347815"/>
          </a:xfrm>
        </p:grpSpPr>
        <p:sp>
          <p:nvSpPr>
            <p:cNvPr id="11053" name="Google Shape;11053;p7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3"/>
          <p:cNvGrpSpPr/>
          <p:nvPr/>
        </p:nvGrpSpPr>
        <p:grpSpPr>
          <a:xfrm>
            <a:off x="5807156" y="2881113"/>
            <a:ext cx="261043" cy="348163"/>
            <a:chOff x="5807156" y="2881113"/>
            <a:chExt cx="261043" cy="348163"/>
          </a:xfrm>
        </p:grpSpPr>
        <p:sp>
          <p:nvSpPr>
            <p:cNvPr id="11060" name="Google Shape;11060;p7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3"/>
          <p:cNvGrpSpPr/>
          <p:nvPr/>
        </p:nvGrpSpPr>
        <p:grpSpPr>
          <a:xfrm>
            <a:off x="5355653" y="2881493"/>
            <a:ext cx="262184" cy="346643"/>
            <a:chOff x="5355653" y="2881493"/>
            <a:chExt cx="262184" cy="346643"/>
          </a:xfrm>
        </p:grpSpPr>
        <p:sp>
          <p:nvSpPr>
            <p:cNvPr id="11066" name="Google Shape;11066;p7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3"/>
          <p:cNvGrpSpPr/>
          <p:nvPr/>
        </p:nvGrpSpPr>
        <p:grpSpPr>
          <a:xfrm>
            <a:off x="8055961" y="2881842"/>
            <a:ext cx="260283" cy="345914"/>
            <a:chOff x="8055961" y="2881842"/>
            <a:chExt cx="260283" cy="345914"/>
          </a:xfrm>
        </p:grpSpPr>
        <p:sp>
          <p:nvSpPr>
            <p:cNvPr id="11072" name="Google Shape;11072;p7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3"/>
          <p:cNvGrpSpPr/>
          <p:nvPr/>
        </p:nvGrpSpPr>
        <p:grpSpPr>
          <a:xfrm>
            <a:off x="7609368" y="2893912"/>
            <a:ext cx="264813" cy="353105"/>
            <a:chOff x="7609368" y="2893912"/>
            <a:chExt cx="264813" cy="353105"/>
          </a:xfrm>
        </p:grpSpPr>
        <p:sp>
          <p:nvSpPr>
            <p:cNvPr id="11077" name="Google Shape;11077;p7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3"/>
          <p:cNvGrpSpPr/>
          <p:nvPr/>
        </p:nvGrpSpPr>
        <p:grpSpPr>
          <a:xfrm>
            <a:off x="6248458" y="2869772"/>
            <a:ext cx="270864" cy="360645"/>
            <a:chOff x="6248458" y="2869772"/>
            <a:chExt cx="270864" cy="360645"/>
          </a:xfrm>
        </p:grpSpPr>
        <p:sp>
          <p:nvSpPr>
            <p:cNvPr id="11084" name="Google Shape;11084;p7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73"/>
          <p:cNvGrpSpPr/>
          <p:nvPr/>
        </p:nvGrpSpPr>
        <p:grpSpPr>
          <a:xfrm>
            <a:off x="3075928" y="2445798"/>
            <a:ext cx="363243" cy="300675"/>
            <a:chOff x="3075928" y="2445798"/>
            <a:chExt cx="363243" cy="300675"/>
          </a:xfrm>
        </p:grpSpPr>
        <p:sp>
          <p:nvSpPr>
            <p:cNvPr id="11090" name="Google Shape;11090;p7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3"/>
          <p:cNvGrpSpPr/>
          <p:nvPr/>
        </p:nvGrpSpPr>
        <p:grpSpPr>
          <a:xfrm>
            <a:off x="2633105" y="2431859"/>
            <a:ext cx="363243" cy="328585"/>
            <a:chOff x="2633105" y="2431859"/>
            <a:chExt cx="363243" cy="328585"/>
          </a:xfrm>
        </p:grpSpPr>
        <p:sp>
          <p:nvSpPr>
            <p:cNvPr id="11102" name="Google Shape;11102;p7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73"/>
          <p:cNvGrpSpPr/>
          <p:nvPr/>
        </p:nvGrpSpPr>
        <p:grpSpPr>
          <a:xfrm>
            <a:off x="2189142" y="2421310"/>
            <a:ext cx="365904" cy="350064"/>
            <a:chOff x="2189142" y="2421310"/>
            <a:chExt cx="365904" cy="350064"/>
          </a:xfrm>
        </p:grpSpPr>
        <p:sp>
          <p:nvSpPr>
            <p:cNvPr id="11111" name="Google Shape;11111;p7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0" name="Google Shape;11120;p73"/>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1" name="Google Shape;11121;p73"/>
          <p:cNvGrpSpPr/>
          <p:nvPr/>
        </p:nvGrpSpPr>
        <p:grpSpPr>
          <a:xfrm>
            <a:off x="3961923" y="2486317"/>
            <a:ext cx="364415" cy="220936"/>
            <a:chOff x="3961923" y="2486317"/>
            <a:chExt cx="364415" cy="220936"/>
          </a:xfrm>
        </p:grpSpPr>
        <p:sp>
          <p:nvSpPr>
            <p:cNvPr id="11122" name="Google Shape;11122;p7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73"/>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73"/>
          <p:cNvGrpSpPr/>
          <p:nvPr/>
        </p:nvGrpSpPr>
        <p:grpSpPr>
          <a:xfrm>
            <a:off x="1303876" y="2419377"/>
            <a:ext cx="363275" cy="354626"/>
            <a:chOff x="1303876" y="2419377"/>
            <a:chExt cx="363275" cy="354626"/>
          </a:xfrm>
        </p:grpSpPr>
        <p:sp>
          <p:nvSpPr>
            <p:cNvPr id="11128" name="Google Shape;11128;p7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73"/>
          <p:cNvGrpSpPr/>
          <p:nvPr/>
        </p:nvGrpSpPr>
        <p:grpSpPr>
          <a:xfrm>
            <a:off x="861053" y="2414910"/>
            <a:ext cx="362134" cy="363623"/>
            <a:chOff x="861053" y="2414910"/>
            <a:chExt cx="362134" cy="363623"/>
          </a:xfrm>
        </p:grpSpPr>
        <p:sp>
          <p:nvSpPr>
            <p:cNvPr id="11137" name="Google Shape;11137;p7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73"/>
          <p:cNvGrpSpPr/>
          <p:nvPr/>
        </p:nvGrpSpPr>
        <p:grpSpPr>
          <a:xfrm>
            <a:off x="7594288" y="2415259"/>
            <a:ext cx="279513" cy="355735"/>
            <a:chOff x="7594288" y="2415259"/>
            <a:chExt cx="279513" cy="355735"/>
          </a:xfrm>
        </p:grpSpPr>
        <p:sp>
          <p:nvSpPr>
            <p:cNvPr id="11143" name="Google Shape;11143;p7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3"/>
          <p:cNvGrpSpPr/>
          <p:nvPr/>
        </p:nvGrpSpPr>
        <p:grpSpPr>
          <a:xfrm>
            <a:off x="7145794" y="2415639"/>
            <a:ext cx="278784" cy="355735"/>
            <a:chOff x="7145794" y="2415639"/>
            <a:chExt cx="278784" cy="355735"/>
          </a:xfrm>
        </p:grpSpPr>
        <p:sp>
          <p:nvSpPr>
            <p:cNvPr id="11150" name="Google Shape;11150;p7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3"/>
          <p:cNvGrpSpPr/>
          <p:nvPr/>
        </p:nvGrpSpPr>
        <p:grpSpPr>
          <a:xfrm>
            <a:off x="6698441" y="2414530"/>
            <a:ext cx="277644" cy="357984"/>
            <a:chOff x="6698441" y="2414530"/>
            <a:chExt cx="277644" cy="357984"/>
          </a:xfrm>
        </p:grpSpPr>
        <p:sp>
          <p:nvSpPr>
            <p:cNvPr id="11161" name="Google Shape;11161;p7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73"/>
          <p:cNvGrpSpPr/>
          <p:nvPr/>
        </p:nvGrpSpPr>
        <p:grpSpPr>
          <a:xfrm>
            <a:off x="4897750" y="2415639"/>
            <a:ext cx="279513" cy="357255"/>
            <a:chOff x="4897750" y="2415639"/>
            <a:chExt cx="279513" cy="357255"/>
          </a:xfrm>
        </p:grpSpPr>
        <p:sp>
          <p:nvSpPr>
            <p:cNvPr id="11168" name="Google Shape;11168;p7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73"/>
          <p:cNvGrpSpPr/>
          <p:nvPr/>
        </p:nvGrpSpPr>
        <p:grpSpPr>
          <a:xfrm>
            <a:off x="5812066" y="2416019"/>
            <a:ext cx="264813" cy="353454"/>
            <a:chOff x="5812066" y="2416019"/>
            <a:chExt cx="264813" cy="353454"/>
          </a:xfrm>
        </p:grpSpPr>
        <p:sp>
          <p:nvSpPr>
            <p:cNvPr id="11177" name="Google Shape;11177;p7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73"/>
          <p:cNvGrpSpPr/>
          <p:nvPr/>
        </p:nvGrpSpPr>
        <p:grpSpPr>
          <a:xfrm>
            <a:off x="8054820" y="2416399"/>
            <a:ext cx="264433" cy="353454"/>
            <a:chOff x="8054820" y="2416399"/>
            <a:chExt cx="264433" cy="353454"/>
          </a:xfrm>
        </p:grpSpPr>
        <p:sp>
          <p:nvSpPr>
            <p:cNvPr id="11185" name="Google Shape;11185;p7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3"/>
          <p:cNvGrpSpPr/>
          <p:nvPr/>
        </p:nvGrpSpPr>
        <p:grpSpPr>
          <a:xfrm>
            <a:off x="5356413" y="2413390"/>
            <a:ext cx="271212" cy="361374"/>
            <a:chOff x="5356413" y="2413390"/>
            <a:chExt cx="271212" cy="361374"/>
          </a:xfrm>
        </p:grpSpPr>
        <p:sp>
          <p:nvSpPr>
            <p:cNvPr id="11192" name="Google Shape;11192;p7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3"/>
          <p:cNvGrpSpPr/>
          <p:nvPr/>
        </p:nvGrpSpPr>
        <p:grpSpPr>
          <a:xfrm>
            <a:off x="6255238" y="2412249"/>
            <a:ext cx="271244" cy="360994"/>
            <a:chOff x="6255238" y="2412249"/>
            <a:chExt cx="271244" cy="360994"/>
          </a:xfrm>
        </p:grpSpPr>
        <p:sp>
          <p:nvSpPr>
            <p:cNvPr id="11198" name="Google Shape;11198;p7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3"/>
          <p:cNvGrpSpPr/>
          <p:nvPr/>
        </p:nvGrpSpPr>
        <p:grpSpPr>
          <a:xfrm>
            <a:off x="2185372" y="1957799"/>
            <a:ext cx="366664" cy="366981"/>
            <a:chOff x="2185372" y="1957799"/>
            <a:chExt cx="366664" cy="366981"/>
          </a:xfrm>
        </p:grpSpPr>
        <p:sp>
          <p:nvSpPr>
            <p:cNvPr id="11205" name="Google Shape;11205;p7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73"/>
          <p:cNvGrpSpPr/>
          <p:nvPr/>
        </p:nvGrpSpPr>
        <p:grpSpPr>
          <a:xfrm>
            <a:off x="1737258" y="1988371"/>
            <a:ext cx="370814" cy="307359"/>
            <a:chOff x="1737258" y="1988371"/>
            <a:chExt cx="370814" cy="307359"/>
          </a:xfrm>
        </p:grpSpPr>
        <p:sp>
          <p:nvSpPr>
            <p:cNvPr id="11214" name="Google Shape;11214;p7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73"/>
          <p:cNvGrpSpPr/>
          <p:nvPr/>
        </p:nvGrpSpPr>
        <p:grpSpPr>
          <a:xfrm>
            <a:off x="848983" y="1989511"/>
            <a:ext cx="369294" cy="304350"/>
            <a:chOff x="848983" y="1989511"/>
            <a:chExt cx="369294" cy="304350"/>
          </a:xfrm>
        </p:grpSpPr>
        <p:sp>
          <p:nvSpPr>
            <p:cNvPr id="11219" name="Google Shape;11219;p7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73"/>
          <p:cNvGrpSpPr/>
          <p:nvPr/>
        </p:nvGrpSpPr>
        <p:grpSpPr>
          <a:xfrm>
            <a:off x="3074027" y="1983777"/>
            <a:ext cx="380604" cy="313854"/>
            <a:chOff x="3074027" y="1983777"/>
            <a:chExt cx="380604" cy="313854"/>
          </a:xfrm>
        </p:grpSpPr>
        <p:sp>
          <p:nvSpPr>
            <p:cNvPr id="11225" name="Google Shape;11225;p7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3"/>
          <p:cNvGrpSpPr/>
          <p:nvPr/>
        </p:nvGrpSpPr>
        <p:grpSpPr>
          <a:xfrm>
            <a:off x="3522521" y="1975857"/>
            <a:ext cx="367013" cy="331278"/>
            <a:chOff x="3522521" y="1975857"/>
            <a:chExt cx="367013" cy="331278"/>
          </a:xfrm>
        </p:grpSpPr>
        <p:sp>
          <p:nvSpPr>
            <p:cNvPr id="11231" name="Google Shape;11231;p7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8" name="Google Shape;11238;p73"/>
          <p:cNvGrpSpPr/>
          <p:nvPr/>
        </p:nvGrpSpPr>
        <p:grpSpPr>
          <a:xfrm>
            <a:off x="2630824" y="1976966"/>
            <a:ext cx="368185" cy="330454"/>
            <a:chOff x="2630824" y="1976966"/>
            <a:chExt cx="368185" cy="330454"/>
          </a:xfrm>
        </p:grpSpPr>
        <p:sp>
          <p:nvSpPr>
            <p:cNvPr id="11239" name="Google Shape;11239;p7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73"/>
          <p:cNvGrpSpPr/>
          <p:nvPr/>
        </p:nvGrpSpPr>
        <p:grpSpPr>
          <a:xfrm>
            <a:off x="1293706" y="1966416"/>
            <a:ext cx="369294" cy="350444"/>
            <a:chOff x="1293706" y="1966416"/>
            <a:chExt cx="369294" cy="350444"/>
          </a:xfrm>
        </p:grpSpPr>
        <p:sp>
          <p:nvSpPr>
            <p:cNvPr id="11248" name="Google Shape;11248;p7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73"/>
          <p:cNvGrpSpPr/>
          <p:nvPr/>
        </p:nvGrpSpPr>
        <p:grpSpPr>
          <a:xfrm>
            <a:off x="3967213" y="1975477"/>
            <a:ext cx="368185" cy="331816"/>
            <a:chOff x="3967213" y="1975477"/>
            <a:chExt cx="368185" cy="331816"/>
          </a:xfrm>
        </p:grpSpPr>
        <p:sp>
          <p:nvSpPr>
            <p:cNvPr id="11257" name="Google Shape;11257;p7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73"/>
          <p:cNvGrpSpPr/>
          <p:nvPr/>
        </p:nvGrpSpPr>
        <p:grpSpPr>
          <a:xfrm>
            <a:off x="8047661" y="1969046"/>
            <a:ext cx="279132" cy="356875"/>
            <a:chOff x="8047661" y="1969046"/>
            <a:chExt cx="279132" cy="356875"/>
          </a:xfrm>
        </p:grpSpPr>
        <p:sp>
          <p:nvSpPr>
            <p:cNvPr id="11261" name="Google Shape;11261;p7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73"/>
          <p:cNvGrpSpPr/>
          <p:nvPr/>
        </p:nvGrpSpPr>
        <p:grpSpPr>
          <a:xfrm>
            <a:off x="7596157" y="1968159"/>
            <a:ext cx="279544" cy="358142"/>
            <a:chOff x="7596157" y="1968159"/>
            <a:chExt cx="279544" cy="358142"/>
          </a:xfrm>
        </p:grpSpPr>
        <p:sp>
          <p:nvSpPr>
            <p:cNvPr id="11266" name="Google Shape;11266;p7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3"/>
          <p:cNvGrpSpPr/>
          <p:nvPr/>
        </p:nvGrpSpPr>
        <p:grpSpPr>
          <a:xfrm>
            <a:off x="7147315" y="1969046"/>
            <a:ext cx="279513" cy="357636"/>
            <a:chOff x="7147315" y="1969046"/>
            <a:chExt cx="279513" cy="357636"/>
          </a:xfrm>
        </p:grpSpPr>
        <p:sp>
          <p:nvSpPr>
            <p:cNvPr id="11273" name="Google Shape;11273;p7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3"/>
          <p:cNvGrpSpPr/>
          <p:nvPr/>
        </p:nvGrpSpPr>
        <p:grpSpPr>
          <a:xfrm>
            <a:off x="6697681" y="1968317"/>
            <a:ext cx="280305" cy="359093"/>
            <a:chOff x="6697681" y="1968317"/>
            <a:chExt cx="280305" cy="359093"/>
          </a:xfrm>
        </p:grpSpPr>
        <p:sp>
          <p:nvSpPr>
            <p:cNvPr id="11281" name="Google Shape;11281;p7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8" name="Google Shape;11288;p73"/>
          <p:cNvGrpSpPr/>
          <p:nvPr/>
        </p:nvGrpSpPr>
        <p:grpSpPr>
          <a:xfrm>
            <a:off x="6248839" y="1967937"/>
            <a:ext cx="280273" cy="358744"/>
            <a:chOff x="6248839" y="1967937"/>
            <a:chExt cx="280273" cy="358744"/>
          </a:xfrm>
        </p:grpSpPr>
        <p:sp>
          <p:nvSpPr>
            <p:cNvPr id="11289" name="Google Shape;11289;p7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3"/>
          <p:cNvGrpSpPr/>
          <p:nvPr/>
        </p:nvGrpSpPr>
        <p:grpSpPr>
          <a:xfrm>
            <a:off x="5801485" y="1969046"/>
            <a:ext cx="279164" cy="357794"/>
            <a:chOff x="5801485" y="1969046"/>
            <a:chExt cx="279164" cy="357794"/>
          </a:xfrm>
        </p:grpSpPr>
        <p:sp>
          <p:nvSpPr>
            <p:cNvPr id="11296" name="Google Shape;11296;p7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3"/>
          <p:cNvGrpSpPr/>
          <p:nvPr/>
        </p:nvGrpSpPr>
        <p:grpSpPr>
          <a:xfrm>
            <a:off x="5352643" y="1969046"/>
            <a:ext cx="278404" cy="358364"/>
            <a:chOff x="5352643" y="1969046"/>
            <a:chExt cx="278404" cy="358364"/>
          </a:xfrm>
        </p:grpSpPr>
        <p:sp>
          <p:nvSpPr>
            <p:cNvPr id="11310" name="Google Shape;11310;p7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73"/>
          <p:cNvGrpSpPr/>
          <p:nvPr/>
        </p:nvGrpSpPr>
        <p:grpSpPr>
          <a:xfrm>
            <a:off x="4897750" y="1968317"/>
            <a:ext cx="279132" cy="358364"/>
            <a:chOff x="4897750" y="1968317"/>
            <a:chExt cx="279132" cy="358364"/>
          </a:xfrm>
        </p:grpSpPr>
        <p:sp>
          <p:nvSpPr>
            <p:cNvPr id="11315" name="Google Shape;11315;p7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8" name="Google Shape;11328;p73"/>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9" name="Google Shape;11329;p73"/>
          <p:cNvGrpSpPr/>
          <p:nvPr/>
        </p:nvGrpSpPr>
        <p:grpSpPr>
          <a:xfrm>
            <a:off x="1767449" y="1513044"/>
            <a:ext cx="324403" cy="347783"/>
            <a:chOff x="1767449" y="1513044"/>
            <a:chExt cx="324403" cy="347783"/>
          </a:xfrm>
        </p:grpSpPr>
        <p:sp>
          <p:nvSpPr>
            <p:cNvPr id="11330" name="Google Shape;11330;p7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73"/>
          <p:cNvGrpSpPr/>
          <p:nvPr/>
        </p:nvGrpSpPr>
        <p:grpSpPr>
          <a:xfrm>
            <a:off x="4007193" y="1512727"/>
            <a:ext cx="320633" cy="348100"/>
            <a:chOff x="4007193" y="1512727"/>
            <a:chExt cx="320633" cy="348100"/>
          </a:xfrm>
        </p:grpSpPr>
        <p:sp>
          <p:nvSpPr>
            <p:cNvPr id="11340" name="Google Shape;11340;p7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73"/>
          <p:cNvGrpSpPr/>
          <p:nvPr/>
        </p:nvGrpSpPr>
        <p:grpSpPr>
          <a:xfrm>
            <a:off x="3530425" y="1508747"/>
            <a:ext cx="368175" cy="344594"/>
            <a:chOff x="3530425" y="1508747"/>
            <a:chExt cx="368175" cy="344594"/>
          </a:xfrm>
        </p:grpSpPr>
        <p:sp>
          <p:nvSpPr>
            <p:cNvPr id="11346" name="Google Shape;11346;p7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3"/>
          <p:cNvGrpSpPr/>
          <p:nvPr/>
        </p:nvGrpSpPr>
        <p:grpSpPr>
          <a:xfrm>
            <a:off x="3127598" y="1513234"/>
            <a:ext cx="289714" cy="347593"/>
            <a:chOff x="3127598" y="1513234"/>
            <a:chExt cx="289714" cy="347593"/>
          </a:xfrm>
        </p:grpSpPr>
        <p:sp>
          <p:nvSpPr>
            <p:cNvPr id="11351" name="Google Shape;11351;p7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3"/>
          <p:cNvGrpSpPr/>
          <p:nvPr/>
        </p:nvGrpSpPr>
        <p:grpSpPr>
          <a:xfrm>
            <a:off x="2662884" y="1513044"/>
            <a:ext cx="322914" cy="348543"/>
            <a:chOff x="2662884" y="1513044"/>
            <a:chExt cx="322914" cy="348543"/>
          </a:xfrm>
        </p:grpSpPr>
        <p:sp>
          <p:nvSpPr>
            <p:cNvPr id="11357" name="Google Shape;11357;p7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73"/>
          <p:cNvGrpSpPr/>
          <p:nvPr/>
        </p:nvGrpSpPr>
        <p:grpSpPr>
          <a:xfrm>
            <a:off x="2232511" y="1512759"/>
            <a:ext cx="299534" cy="348068"/>
            <a:chOff x="2232511" y="1512759"/>
            <a:chExt cx="299534" cy="348068"/>
          </a:xfrm>
        </p:grpSpPr>
        <p:sp>
          <p:nvSpPr>
            <p:cNvPr id="11368" name="Google Shape;11368;p7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73"/>
          <p:cNvGrpSpPr/>
          <p:nvPr/>
        </p:nvGrpSpPr>
        <p:grpSpPr>
          <a:xfrm>
            <a:off x="1331406" y="1513361"/>
            <a:ext cx="301784" cy="348607"/>
            <a:chOff x="1331406" y="1513361"/>
            <a:chExt cx="301784" cy="348607"/>
          </a:xfrm>
        </p:grpSpPr>
        <p:sp>
          <p:nvSpPr>
            <p:cNvPr id="11380" name="Google Shape;11380;p7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73"/>
          <p:cNvGrpSpPr/>
          <p:nvPr/>
        </p:nvGrpSpPr>
        <p:grpSpPr>
          <a:xfrm>
            <a:off x="7144274" y="1500214"/>
            <a:ext cx="282174" cy="355735"/>
            <a:chOff x="7144274" y="1500214"/>
            <a:chExt cx="282174" cy="355735"/>
          </a:xfrm>
        </p:grpSpPr>
        <p:sp>
          <p:nvSpPr>
            <p:cNvPr id="11385" name="Google Shape;11385;p7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73"/>
          <p:cNvGrpSpPr/>
          <p:nvPr/>
        </p:nvGrpSpPr>
        <p:grpSpPr>
          <a:xfrm>
            <a:off x="6685262" y="1500214"/>
            <a:ext cx="289682" cy="354594"/>
            <a:chOff x="6685262" y="1500214"/>
            <a:chExt cx="289682" cy="354594"/>
          </a:xfrm>
        </p:grpSpPr>
        <p:sp>
          <p:nvSpPr>
            <p:cNvPr id="11392" name="Google Shape;11392;p7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73"/>
          <p:cNvGrpSpPr/>
          <p:nvPr/>
        </p:nvGrpSpPr>
        <p:grpSpPr>
          <a:xfrm>
            <a:off x="6200938" y="1500594"/>
            <a:ext cx="322154" cy="355355"/>
            <a:chOff x="6200938" y="1500594"/>
            <a:chExt cx="322154" cy="355355"/>
          </a:xfrm>
        </p:grpSpPr>
        <p:sp>
          <p:nvSpPr>
            <p:cNvPr id="11397" name="Google Shape;11397;p7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3"/>
          <p:cNvGrpSpPr/>
          <p:nvPr/>
        </p:nvGrpSpPr>
        <p:grpSpPr>
          <a:xfrm>
            <a:off x="5289631" y="1500214"/>
            <a:ext cx="332355" cy="354974"/>
            <a:chOff x="5289631" y="1500214"/>
            <a:chExt cx="332355" cy="354974"/>
          </a:xfrm>
        </p:grpSpPr>
        <p:sp>
          <p:nvSpPr>
            <p:cNvPr id="11403" name="Google Shape;11403;p7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73"/>
          <p:cNvGrpSpPr/>
          <p:nvPr/>
        </p:nvGrpSpPr>
        <p:grpSpPr>
          <a:xfrm>
            <a:off x="5748295" y="1499833"/>
            <a:ext cx="323294" cy="356115"/>
            <a:chOff x="5748295" y="1499833"/>
            <a:chExt cx="323294" cy="356115"/>
          </a:xfrm>
        </p:grpSpPr>
        <p:sp>
          <p:nvSpPr>
            <p:cNvPr id="11410" name="Google Shape;11410;p7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73"/>
          <p:cNvGrpSpPr/>
          <p:nvPr/>
        </p:nvGrpSpPr>
        <p:grpSpPr>
          <a:xfrm>
            <a:off x="8047661" y="1501037"/>
            <a:ext cx="278404" cy="355260"/>
            <a:chOff x="8047661" y="1501037"/>
            <a:chExt cx="278404" cy="355260"/>
          </a:xfrm>
        </p:grpSpPr>
        <p:sp>
          <p:nvSpPr>
            <p:cNvPr id="11418" name="Google Shape;11418;p7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3"/>
          <p:cNvGrpSpPr/>
          <p:nvPr/>
        </p:nvGrpSpPr>
        <p:grpSpPr>
          <a:xfrm>
            <a:off x="4903389" y="1500214"/>
            <a:ext cx="267854" cy="355735"/>
            <a:chOff x="4903389" y="1500214"/>
            <a:chExt cx="267854" cy="355735"/>
          </a:xfrm>
        </p:grpSpPr>
        <p:sp>
          <p:nvSpPr>
            <p:cNvPr id="11423" name="Google Shape;11423;p7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3"/>
          <p:cNvGrpSpPr/>
          <p:nvPr/>
        </p:nvGrpSpPr>
        <p:grpSpPr>
          <a:xfrm>
            <a:off x="7613518" y="1501354"/>
            <a:ext cx="264433" cy="353074"/>
            <a:chOff x="7613518" y="1501354"/>
            <a:chExt cx="264433" cy="353074"/>
          </a:xfrm>
        </p:grpSpPr>
        <p:sp>
          <p:nvSpPr>
            <p:cNvPr id="11429" name="Google Shape;11429;p7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38"/>
        <p:cNvGrpSpPr/>
        <p:nvPr/>
      </p:nvGrpSpPr>
      <p:grpSpPr>
        <a:xfrm>
          <a:off x="0" y="0"/>
          <a:ext cx="0" cy="0"/>
          <a:chOff x="0" y="0"/>
          <a:chExt cx="0" cy="0"/>
        </a:xfrm>
      </p:grpSpPr>
      <p:sp>
        <p:nvSpPr>
          <p:cNvPr id="11439" name="Google Shape;11439;p7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40" name="Google Shape;11440;p7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441" name="Google Shape;11441;p74"/>
          <p:cNvGrpSpPr/>
          <p:nvPr/>
        </p:nvGrpSpPr>
        <p:grpSpPr>
          <a:xfrm>
            <a:off x="1757085" y="1500675"/>
            <a:ext cx="371069" cy="359396"/>
            <a:chOff x="1757085" y="1500675"/>
            <a:chExt cx="371069" cy="359396"/>
          </a:xfrm>
        </p:grpSpPr>
        <p:sp>
          <p:nvSpPr>
            <p:cNvPr id="11442" name="Google Shape;11442;p7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74"/>
          <p:cNvGrpSpPr/>
          <p:nvPr/>
        </p:nvGrpSpPr>
        <p:grpSpPr>
          <a:xfrm>
            <a:off x="2774209" y="1954691"/>
            <a:ext cx="116693" cy="374186"/>
            <a:chOff x="2774209" y="1954691"/>
            <a:chExt cx="116693" cy="374186"/>
          </a:xfrm>
        </p:grpSpPr>
        <p:sp>
          <p:nvSpPr>
            <p:cNvPr id="11472" name="Google Shape;11472;p7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74"/>
          <p:cNvGrpSpPr/>
          <p:nvPr/>
        </p:nvGrpSpPr>
        <p:grpSpPr>
          <a:xfrm>
            <a:off x="4017435" y="1499912"/>
            <a:ext cx="315092" cy="359397"/>
            <a:chOff x="4017435" y="1499912"/>
            <a:chExt cx="315092" cy="359397"/>
          </a:xfrm>
        </p:grpSpPr>
        <p:sp>
          <p:nvSpPr>
            <p:cNvPr id="11475" name="Google Shape;11475;p7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4"/>
          <p:cNvGrpSpPr/>
          <p:nvPr/>
        </p:nvGrpSpPr>
        <p:grpSpPr>
          <a:xfrm>
            <a:off x="3963652" y="1999759"/>
            <a:ext cx="374154" cy="284050"/>
            <a:chOff x="3963652" y="1999759"/>
            <a:chExt cx="374154" cy="284050"/>
          </a:xfrm>
        </p:grpSpPr>
        <p:sp>
          <p:nvSpPr>
            <p:cNvPr id="11478" name="Google Shape;11478;p7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74"/>
          <p:cNvGrpSpPr/>
          <p:nvPr/>
        </p:nvGrpSpPr>
        <p:grpSpPr>
          <a:xfrm>
            <a:off x="1777536" y="2014866"/>
            <a:ext cx="376444" cy="253772"/>
            <a:chOff x="1777536" y="2014866"/>
            <a:chExt cx="376444" cy="253772"/>
          </a:xfrm>
        </p:grpSpPr>
        <p:sp>
          <p:nvSpPr>
            <p:cNvPr id="11482" name="Google Shape;11482;p7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4"/>
          <p:cNvGrpSpPr/>
          <p:nvPr/>
        </p:nvGrpSpPr>
        <p:grpSpPr>
          <a:xfrm>
            <a:off x="1309875" y="2057326"/>
            <a:ext cx="374154" cy="169680"/>
            <a:chOff x="1309875" y="2057326"/>
            <a:chExt cx="374154" cy="169680"/>
          </a:xfrm>
        </p:grpSpPr>
        <p:sp>
          <p:nvSpPr>
            <p:cNvPr id="11488" name="Google Shape;11488;p7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9" name="Google Shape;11499;p74"/>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0" name="Google Shape;11500;p74"/>
          <p:cNvGrpSpPr/>
          <p:nvPr/>
        </p:nvGrpSpPr>
        <p:grpSpPr>
          <a:xfrm>
            <a:off x="2347450" y="1954564"/>
            <a:ext cx="113639" cy="373168"/>
            <a:chOff x="2347450" y="1954564"/>
            <a:chExt cx="113639" cy="373168"/>
          </a:xfrm>
        </p:grpSpPr>
        <p:sp>
          <p:nvSpPr>
            <p:cNvPr id="11501" name="Google Shape;11501;p7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4"/>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4" name="Google Shape;11504;p74"/>
          <p:cNvGrpSpPr/>
          <p:nvPr/>
        </p:nvGrpSpPr>
        <p:grpSpPr>
          <a:xfrm>
            <a:off x="3110102" y="1499880"/>
            <a:ext cx="330613" cy="358379"/>
            <a:chOff x="3110102" y="1499880"/>
            <a:chExt cx="330613" cy="358379"/>
          </a:xfrm>
        </p:grpSpPr>
        <p:sp>
          <p:nvSpPr>
            <p:cNvPr id="11505" name="Google Shape;11505;p7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2" name="Google Shape;11512;p74"/>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4"/>
          <p:cNvGrpSpPr/>
          <p:nvPr/>
        </p:nvGrpSpPr>
        <p:grpSpPr>
          <a:xfrm>
            <a:off x="3485575" y="1999759"/>
            <a:ext cx="373772" cy="284050"/>
            <a:chOff x="3531200" y="1999759"/>
            <a:chExt cx="373772" cy="284050"/>
          </a:xfrm>
        </p:grpSpPr>
        <p:sp>
          <p:nvSpPr>
            <p:cNvPr id="11514" name="Google Shape;11514;p7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74"/>
          <p:cNvGrpSpPr/>
          <p:nvPr/>
        </p:nvGrpSpPr>
        <p:grpSpPr>
          <a:xfrm>
            <a:off x="2667058" y="1500293"/>
            <a:ext cx="330231" cy="359015"/>
            <a:chOff x="2667058" y="1500293"/>
            <a:chExt cx="330231" cy="359015"/>
          </a:xfrm>
        </p:grpSpPr>
        <p:sp>
          <p:nvSpPr>
            <p:cNvPr id="11519" name="Google Shape;11519;p7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4"/>
          <p:cNvGrpSpPr/>
          <p:nvPr/>
        </p:nvGrpSpPr>
        <p:grpSpPr>
          <a:xfrm>
            <a:off x="3567553" y="1499912"/>
            <a:ext cx="320022" cy="359778"/>
            <a:chOff x="3567553" y="1499912"/>
            <a:chExt cx="320022" cy="359778"/>
          </a:xfrm>
        </p:grpSpPr>
        <p:sp>
          <p:nvSpPr>
            <p:cNvPr id="11538" name="Google Shape;11538;p7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74"/>
          <p:cNvGrpSpPr/>
          <p:nvPr/>
        </p:nvGrpSpPr>
        <p:grpSpPr>
          <a:xfrm>
            <a:off x="1309875" y="1499912"/>
            <a:ext cx="359015" cy="358633"/>
            <a:chOff x="1309875" y="1499912"/>
            <a:chExt cx="359015" cy="358633"/>
          </a:xfrm>
        </p:grpSpPr>
        <p:sp>
          <p:nvSpPr>
            <p:cNvPr id="11545" name="Google Shape;11545;p7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4"/>
          <p:cNvGrpSpPr/>
          <p:nvPr/>
        </p:nvGrpSpPr>
        <p:grpSpPr>
          <a:xfrm>
            <a:off x="2219466" y="1500293"/>
            <a:ext cx="330613" cy="359015"/>
            <a:chOff x="2219466" y="1500293"/>
            <a:chExt cx="330613" cy="359015"/>
          </a:xfrm>
        </p:grpSpPr>
        <p:sp>
          <p:nvSpPr>
            <p:cNvPr id="11555" name="Google Shape;11555;p7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4"/>
          <p:cNvGrpSpPr/>
          <p:nvPr/>
        </p:nvGrpSpPr>
        <p:grpSpPr>
          <a:xfrm>
            <a:off x="5343544" y="1509358"/>
            <a:ext cx="244676" cy="351095"/>
            <a:chOff x="5343544" y="1509358"/>
            <a:chExt cx="244676" cy="351095"/>
          </a:xfrm>
        </p:grpSpPr>
        <p:sp>
          <p:nvSpPr>
            <p:cNvPr id="11558" name="Google Shape;11558;p7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74"/>
          <p:cNvGrpSpPr/>
          <p:nvPr/>
        </p:nvGrpSpPr>
        <p:grpSpPr>
          <a:xfrm>
            <a:off x="4882340" y="1509358"/>
            <a:ext cx="246171" cy="351095"/>
            <a:chOff x="4882340" y="1509358"/>
            <a:chExt cx="246171" cy="351095"/>
          </a:xfrm>
        </p:grpSpPr>
        <p:sp>
          <p:nvSpPr>
            <p:cNvPr id="11562" name="Google Shape;11562;p7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74"/>
          <p:cNvGrpSpPr/>
          <p:nvPr/>
        </p:nvGrpSpPr>
        <p:grpSpPr>
          <a:xfrm>
            <a:off x="6273204" y="1509008"/>
            <a:ext cx="236343" cy="351445"/>
            <a:chOff x="6273204" y="1509008"/>
            <a:chExt cx="236343" cy="351445"/>
          </a:xfrm>
        </p:grpSpPr>
        <p:sp>
          <p:nvSpPr>
            <p:cNvPr id="11568" name="Google Shape;11568;p7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0" name="Google Shape;11570;p74"/>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1" name="Google Shape;11571;p74"/>
          <p:cNvGrpSpPr/>
          <p:nvPr/>
        </p:nvGrpSpPr>
        <p:grpSpPr>
          <a:xfrm>
            <a:off x="7219530" y="1508244"/>
            <a:ext cx="191625" cy="352209"/>
            <a:chOff x="7219530" y="1508244"/>
            <a:chExt cx="191625" cy="352209"/>
          </a:xfrm>
        </p:grpSpPr>
        <p:sp>
          <p:nvSpPr>
            <p:cNvPr id="11572" name="Google Shape;11572;p7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74"/>
          <p:cNvGrpSpPr/>
          <p:nvPr/>
        </p:nvGrpSpPr>
        <p:grpSpPr>
          <a:xfrm>
            <a:off x="7699309" y="1508626"/>
            <a:ext cx="154922" cy="351827"/>
            <a:chOff x="7699309" y="1508626"/>
            <a:chExt cx="154922" cy="351827"/>
          </a:xfrm>
        </p:grpSpPr>
        <p:sp>
          <p:nvSpPr>
            <p:cNvPr id="11575" name="Google Shape;11575;p7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74"/>
          <p:cNvGrpSpPr/>
          <p:nvPr/>
        </p:nvGrpSpPr>
        <p:grpSpPr>
          <a:xfrm>
            <a:off x="8161690" y="1509008"/>
            <a:ext cx="153396" cy="351064"/>
            <a:chOff x="8161690" y="1509008"/>
            <a:chExt cx="153396" cy="351064"/>
          </a:xfrm>
        </p:grpSpPr>
        <p:sp>
          <p:nvSpPr>
            <p:cNvPr id="11583" name="Google Shape;11583;p7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4"/>
          <p:cNvGrpSpPr/>
          <p:nvPr/>
        </p:nvGrpSpPr>
        <p:grpSpPr>
          <a:xfrm>
            <a:off x="6746940" y="1508881"/>
            <a:ext cx="213221" cy="352304"/>
            <a:chOff x="6746940" y="1508881"/>
            <a:chExt cx="213221" cy="352304"/>
          </a:xfrm>
        </p:grpSpPr>
        <p:sp>
          <p:nvSpPr>
            <p:cNvPr id="11588" name="Google Shape;11588;p7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74"/>
          <p:cNvGrpSpPr/>
          <p:nvPr/>
        </p:nvGrpSpPr>
        <p:grpSpPr>
          <a:xfrm>
            <a:off x="5770336" y="2007615"/>
            <a:ext cx="350682" cy="292097"/>
            <a:chOff x="5770336" y="2007615"/>
            <a:chExt cx="350682" cy="292097"/>
          </a:xfrm>
        </p:grpSpPr>
        <p:sp>
          <p:nvSpPr>
            <p:cNvPr id="11593" name="Google Shape;11593;p7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74"/>
          <p:cNvGrpSpPr/>
          <p:nvPr/>
        </p:nvGrpSpPr>
        <p:grpSpPr>
          <a:xfrm>
            <a:off x="5326878" y="1980358"/>
            <a:ext cx="350332" cy="346229"/>
            <a:chOff x="5326878" y="1980358"/>
            <a:chExt cx="350332" cy="346229"/>
          </a:xfrm>
        </p:grpSpPr>
        <p:sp>
          <p:nvSpPr>
            <p:cNvPr id="11598" name="Google Shape;11598;p7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2" name="Google Shape;11602;p74"/>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3" name="Google Shape;11603;p74"/>
          <p:cNvGrpSpPr/>
          <p:nvPr/>
        </p:nvGrpSpPr>
        <p:grpSpPr>
          <a:xfrm>
            <a:off x="4883835" y="1992571"/>
            <a:ext cx="350300" cy="323043"/>
            <a:chOff x="4883835" y="1992571"/>
            <a:chExt cx="350300" cy="323043"/>
          </a:xfrm>
        </p:grpSpPr>
        <p:sp>
          <p:nvSpPr>
            <p:cNvPr id="11604" name="Google Shape;11604;p7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74"/>
          <p:cNvGrpSpPr/>
          <p:nvPr/>
        </p:nvGrpSpPr>
        <p:grpSpPr>
          <a:xfrm>
            <a:off x="7548967" y="1978927"/>
            <a:ext cx="333285" cy="349950"/>
            <a:chOff x="7548967" y="1978927"/>
            <a:chExt cx="333285" cy="349950"/>
          </a:xfrm>
        </p:grpSpPr>
        <p:sp>
          <p:nvSpPr>
            <p:cNvPr id="11611" name="Google Shape;11611;p7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74"/>
          <p:cNvGrpSpPr/>
          <p:nvPr/>
        </p:nvGrpSpPr>
        <p:grpSpPr>
          <a:xfrm>
            <a:off x="6214142" y="1978927"/>
            <a:ext cx="346515" cy="350300"/>
            <a:chOff x="6214142" y="1978927"/>
            <a:chExt cx="346515" cy="350300"/>
          </a:xfrm>
        </p:grpSpPr>
        <p:sp>
          <p:nvSpPr>
            <p:cNvPr id="11619" name="Google Shape;11619;p7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74"/>
          <p:cNvGrpSpPr/>
          <p:nvPr/>
        </p:nvGrpSpPr>
        <p:grpSpPr>
          <a:xfrm>
            <a:off x="7105923" y="1978545"/>
            <a:ext cx="333285" cy="350682"/>
            <a:chOff x="7105923" y="1978545"/>
            <a:chExt cx="333285" cy="350682"/>
          </a:xfrm>
        </p:grpSpPr>
        <p:sp>
          <p:nvSpPr>
            <p:cNvPr id="11622" name="Google Shape;11622;p7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9" name="Google Shape;11629;p74"/>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4"/>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1" name="Google Shape;11631;p74"/>
          <p:cNvGrpSpPr/>
          <p:nvPr/>
        </p:nvGrpSpPr>
        <p:grpSpPr>
          <a:xfrm>
            <a:off x="3616406" y="2422352"/>
            <a:ext cx="203393" cy="351827"/>
            <a:chOff x="3616406" y="2422352"/>
            <a:chExt cx="203393" cy="351827"/>
          </a:xfrm>
        </p:grpSpPr>
        <p:sp>
          <p:nvSpPr>
            <p:cNvPr id="11632" name="Google Shape;11632;p7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74"/>
          <p:cNvGrpSpPr/>
          <p:nvPr/>
        </p:nvGrpSpPr>
        <p:grpSpPr>
          <a:xfrm>
            <a:off x="878187" y="2421970"/>
            <a:ext cx="272696" cy="351827"/>
            <a:chOff x="913012" y="2421970"/>
            <a:chExt cx="272696" cy="351827"/>
          </a:xfrm>
        </p:grpSpPr>
        <p:sp>
          <p:nvSpPr>
            <p:cNvPr id="11635" name="Google Shape;11635;p7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74"/>
          <p:cNvGrpSpPr/>
          <p:nvPr/>
        </p:nvGrpSpPr>
        <p:grpSpPr>
          <a:xfrm>
            <a:off x="2274743" y="2422352"/>
            <a:ext cx="255649" cy="351445"/>
            <a:chOff x="2274743" y="2422352"/>
            <a:chExt cx="255649" cy="351445"/>
          </a:xfrm>
        </p:grpSpPr>
        <p:sp>
          <p:nvSpPr>
            <p:cNvPr id="11640" name="Google Shape;11640;p7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74"/>
          <p:cNvGrpSpPr/>
          <p:nvPr/>
        </p:nvGrpSpPr>
        <p:grpSpPr>
          <a:xfrm>
            <a:off x="2708723" y="2421239"/>
            <a:ext cx="246552" cy="352558"/>
            <a:chOff x="2708723" y="2421239"/>
            <a:chExt cx="246552" cy="352558"/>
          </a:xfrm>
        </p:grpSpPr>
        <p:sp>
          <p:nvSpPr>
            <p:cNvPr id="11644" name="Google Shape;11644;p7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74"/>
          <p:cNvGrpSpPr/>
          <p:nvPr/>
        </p:nvGrpSpPr>
        <p:grpSpPr>
          <a:xfrm>
            <a:off x="1835485" y="2422352"/>
            <a:ext cx="259433" cy="350714"/>
            <a:chOff x="1835485" y="2422352"/>
            <a:chExt cx="259433" cy="350714"/>
          </a:xfrm>
        </p:grpSpPr>
        <p:sp>
          <p:nvSpPr>
            <p:cNvPr id="11647" name="Google Shape;11647;p7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74"/>
          <p:cNvGrpSpPr/>
          <p:nvPr/>
        </p:nvGrpSpPr>
        <p:grpSpPr>
          <a:xfrm>
            <a:off x="3150240" y="2422352"/>
            <a:ext cx="212489" cy="351445"/>
            <a:chOff x="3150240" y="2422352"/>
            <a:chExt cx="212489" cy="351445"/>
          </a:xfrm>
        </p:grpSpPr>
        <p:sp>
          <p:nvSpPr>
            <p:cNvPr id="11655" name="Google Shape;11655;p7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74"/>
          <p:cNvGrpSpPr/>
          <p:nvPr/>
        </p:nvGrpSpPr>
        <p:grpSpPr>
          <a:xfrm>
            <a:off x="1367060" y="2422129"/>
            <a:ext cx="269261" cy="352050"/>
            <a:chOff x="1367060" y="2422129"/>
            <a:chExt cx="269261" cy="352050"/>
          </a:xfrm>
        </p:grpSpPr>
        <p:sp>
          <p:nvSpPr>
            <p:cNvPr id="11658" name="Google Shape;11658;p7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2" name="Google Shape;11672;p74"/>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3" name="Google Shape;11673;p74"/>
          <p:cNvGrpSpPr/>
          <p:nvPr/>
        </p:nvGrpSpPr>
        <p:grpSpPr>
          <a:xfrm>
            <a:off x="4882690" y="2425405"/>
            <a:ext cx="274573" cy="350682"/>
            <a:chOff x="4882690" y="2425405"/>
            <a:chExt cx="274573" cy="350682"/>
          </a:xfrm>
        </p:grpSpPr>
        <p:sp>
          <p:nvSpPr>
            <p:cNvPr id="11674" name="Google Shape;11674;p7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74"/>
          <p:cNvGrpSpPr/>
          <p:nvPr/>
        </p:nvGrpSpPr>
        <p:grpSpPr>
          <a:xfrm>
            <a:off x="6627639" y="2443884"/>
            <a:ext cx="355993" cy="313247"/>
            <a:chOff x="6627639" y="2443884"/>
            <a:chExt cx="355993" cy="313247"/>
          </a:xfrm>
        </p:grpSpPr>
        <p:sp>
          <p:nvSpPr>
            <p:cNvPr id="11677" name="Google Shape;11677;p7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74"/>
          <p:cNvGrpSpPr/>
          <p:nvPr/>
        </p:nvGrpSpPr>
        <p:grpSpPr>
          <a:xfrm>
            <a:off x="6183451" y="2462140"/>
            <a:ext cx="351445" cy="277976"/>
            <a:chOff x="6183451" y="2462140"/>
            <a:chExt cx="351445" cy="277976"/>
          </a:xfrm>
        </p:grpSpPr>
        <p:sp>
          <p:nvSpPr>
            <p:cNvPr id="11681" name="Google Shape;11681;p7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74"/>
          <p:cNvGrpSpPr/>
          <p:nvPr/>
        </p:nvGrpSpPr>
        <p:grpSpPr>
          <a:xfrm>
            <a:off x="5735477" y="2429858"/>
            <a:ext cx="353354" cy="341299"/>
            <a:chOff x="5735477" y="2429858"/>
            <a:chExt cx="353354" cy="341299"/>
          </a:xfrm>
        </p:grpSpPr>
        <p:sp>
          <p:nvSpPr>
            <p:cNvPr id="11689" name="Google Shape;11689;p7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4"/>
          <p:cNvGrpSpPr/>
          <p:nvPr/>
        </p:nvGrpSpPr>
        <p:grpSpPr>
          <a:xfrm>
            <a:off x="5243735" y="2446973"/>
            <a:ext cx="405255" cy="275499"/>
            <a:chOff x="5283337" y="2478774"/>
            <a:chExt cx="358633" cy="243913"/>
          </a:xfrm>
        </p:grpSpPr>
        <p:sp>
          <p:nvSpPr>
            <p:cNvPr id="11696" name="Google Shape;11696;p7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4"/>
          <p:cNvGrpSpPr/>
          <p:nvPr/>
        </p:nvGrpSpPr>
        <p:grpSpPr>
          <a:xfrm>
            <a:off x="7964753" y="2470823"/>
            <a:ext cx="362068" cy="258670"/>
            <a:chOff x="7964753" y="2470823"/>
            <a:chExt cx="362068" cy="258670"/>
          </a:xfrm>
        </p:grpSpPr>
        <p:sp>
          <p:nvSpPr>
            <p:cNvPr id="11714" name="Google Shape;11714;p7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74"/>
          <p:cNvGrpSpPr/>
          <p:nvPr/>
        </p:nvGrpSpPr>
        <p:grpSpPr>
          <a:xfrm>
            <a:off x="7524349" y="2456447"/>
            <a:ext cx="350332" cy="288948"/>
            <a:chOff x="7524349" y="2456447"/>
            <a:chExt cx="350332" cy="288948"/>
          </a:xfrm>
        </p:grpSpPr>
        <p:sp>
          <p:nvSpPr>
            <p:cNvPr id="11724" name="Google Shape;11724;p7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74"/>
          <p:cNvGrpSpPr/>
          <p:nvPr/>
        </p:nvGrpSpPr>
        <p:grpSpPr>
          <a:xfrm>
            <a:off x="3972749" y="2894211"/>
            <a:ext cx="355230" cy="356725"/>
            <a:chOff x="3972749" y="2894211"/>
            <a:chExt cx="355230" cy="356725"/>
          </a:xfrm>
        </p:grpSpPr>
        <p:sp>
          <p:nvSpPr>
            <p:cNvPr id="11730" name="Google Shape;11730;p7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74"/>
          <p:cNvGrpSpPr/>
          <p:nvPr/>
        </p:nvGrpSpPr>
        <p:grpSpPr>
          <a:xfrm>
            <a:off x="3527797" y="2918796"/>
            <a:ext cx="355993" cy="307904"/>
            <a:chOff x="3527797" y="2918796"/>
            <a:chExt cx="355993" cy="307904"/>
          </a:xfrm>
        </p:grpSpPr>
        <p:sp>
          <p:nvSpPr>
            <p:cNvPr id="11736" name="Google Shape;11736;p7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74"/>
          <p:cNvGrpSpPr/>
          <p:nvPr/>
        </p:nvGrpSpPr>
        <p:grpSpPr>
          <a:xfrm>
            <a:off x="3082845" y="2920959"/>
            <a:ext cx="356375" cy="302338"/>
            <a:chOff x="3082845" y="2920959"/>
            <a:chExt cx="356375" cy="302338"/>
          </a:xfrm>
        </p:grpSpPr>
        <p:sp>
          <p:nvSpPr>
            <p:cNvPr id="11747" name="Google Shape;11747;p7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74"/>
          <p:cNvGrpSpPr/>
          <p:nvPr/>
        </p:nvGrpSpPr>
        <p:grpSpPr>
          <a:xfrm>
            <a:off x="2639038" y="2894942"/>
            <a:ext cx="355612" cy="355612"/>
            <a:chOff x="2639038" y="2894942"/>
            <a:chExt cx="355612" cy="355612"/>
          </a:xfrm>
        </p:grpSpPr>
        <p:sp>
          <p:nvSpPr>
            <p:cNvPr id="11750" name="Google Shape;11750;p7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74"/>
          <p:cNvGrpSpPr/>
          <p:nvPr/>
        </p:nvGrpSpPr>
        <p:grpSpPr>
          <a:xfrm>
            <a:off x="2194468" y="2938865"/>
            <a:ext cx="355993" cy="267766"/>
            <a:chOff x="2194468" y="2938865"/>
            <a:chExt cx="355993" cy="267766"/>
          </a:xfrm>
        </p:grpSpPr>
        <p:sp>
          <p:nvSpPr>
            <p:cNvPr id="11753" name="Google Shape;11753;p7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74"/>
          <p:cNvGrpSpPr/>
          <p:nvPr/>
        </p:nvGrpSpPr>
        <p:grpSpPr>
          <a:xfrm>
            <a:off x="1749897" y="2894561"/>
            <a:ext cx="355993" cy="355612"/>
            <a:chOff x="1749897" y="2894561"/>
            <a:chExt cx="355993" cy="355612"/>
          </a:xfrm>
        </p:grpSpPr>
        <p:sp>
          <p:nvSpPr>
            <p:cNvPr id="11774" name="Google Shape;11774;p7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74"/>
          <p:cNvGrpSpPr/>
          <p:nvPr/>
        </p:nvGrpSpPr>
        <p:grpSpPr>
          <a:xfrm>
            <a:off x="1305327" y="2894211"/>
            <a:ext cx="357520" cy="357488"/>
            <a:chOff x="1305327" y="2894211"/>
            <a:chExt cx="357520" cy="357488"/>
          </a:xfrm>
        </p:grpSpPr>
        <p:sp>
          <p:nvSpPr>
            <p:cNvPr id="11786" name="Google Shape;11786;p7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74"/>
          <p:cNvGrpSpPr/>
          <p:nvPr/>
        </p:nvGrpSpPr>
        <p:grpSpPr>
          <a:xfrm>
            <a:off x="853950" y="2894720"/>
            <a:ext cx="364104" cy="353290"/>
            <a:chOff x="853950" y="2894720"/>
            <a:chExt cx="364104" cy="353290"/>
          </a:xfrm>
        </p:grpSpPr>
        <p:sp>
          <p:nvSpPr>
            <p:cNvPr id="11792" name="Google Shape;11792;p7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4"/>
          <p:cNvGrpSpPr/>
          <p:nvPr/>
        </p:nvGrpSpPr>
        <p:grpSpPr>
          <a:xfrm>
            <a:off x="7066548" y="2912594"/>
            <a:ext cx="352209" cy="334938"/>
            <a:chOff x="7066548" y="2912594"/>
            <a:chExt cx="352209" cy="334938"/>
          </a:xfrm>
        </p:grpSpPr>
        <p:sp>
          <p:nvSpPr>
            <p:cNvPr id="11800" name="Google Shape;11800;p7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6" name="Google Shape;11806;p74"/>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4"/>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8" name="Google Shape;11808;p74"/>
          <p:cNvGrpSpPr/>
          <p:nvPr/>
        </p:nvGrpSpPr>
        <p:grpSpPr>
          <a:xfrm>
            <a:off x="7541397" y="2904802"/>
            <a:ext cx="318495" cy="352209"/>
            <a:chOff x="7541397" y="2904802"/>
            <a:chExt cx="318495" cy="352209"/>
          </a:xfrm>
        </p:grpSpPr>
        <p:sp>
          <p:nvSpPr>
            <p:cNvPr id="11809" name="Google Shape;11809;p7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4"/>
          <p:cNvGrpSpPr/>
          <p:nvPr/>
        </p:nvGrpSpPr>
        <p:grpSpPr>
          <a:xfrm>
            <a:off x="8003015" y="2904039"/>
            <a:ext cx="306759" cy="351445"/>
            <a:chOff x="8003015" y="2904039"/>
            <a:chExt cx="306759" cy="351445"/>
          </a:xfrm>
        </p:grpSpPr>
        <p:sp>
          <p:nvSpPr>
            <p:cNvPr id="11812" name="Google Shape;11812;p7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74"/>
          <p:cNvGrpSpPr/>
          <p:nvPr/>
        </p:nvGrpSpPr>
        <p:grpSpPr>
          <a:xfrm>
            <a:off x="5687770" y="2885496"/>
            <a:ext cx="369638" cy="369606"/>
            <a:chOff x="5687770" y="2885496"/>
            <a:chExt cx="369638" cy="369606"/>
          </a:xfrm>
        </p:grpSpPr>
        <p:sp>
          <p:nvSpPr>
            <p:cNvPr id="11819" name="Google Shape;11819;p7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74"/>
          <p:cNvGrpSpPr/>
          <p:nvPr/>
        </p:nvGrpSpPr>
        <p:grpSpPr>
          <a:xfrm>
            <a:off x="4881958" y="2904802"/>
            <a:ext cx="156417" cy="349537"/>
            <a:chOff x="4881958" y="2904802"/>
            <a:chExt cx="156417" cy="349537"/>
          </a:xfrm>
        </p:grpSpPr>
        <p:sp>
          <p:nvSpPr>
            <p:cNvPr id="11830" name="Google Shape;11830;p7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74"/>
          <p:cNvGrpSpPr/>
          <p:nvPr/>
        </p:nvGrpSpPr>
        <p:grpSpPr>
          <a:xfrm>
            <a:off x="5230318" y="2886514"/>
            <a:ext cx="371133" cy="367443"/>
            <a:chOff x="5230318" y="2886514"/>
            <a:chExt cx="371133" cy="367443"/>
          </a:xfrm>
        </p:grpSpPr>
        <p:sp>
          <p:nvSpPr>
            <p:cNvPr id="11838" name="Google Shape;11838;p7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74"/>
          <p:cNvGrpSpPr/>
          <p:nvPr/>
        </p:nvGrpSpPr>
        <p:grpSpPr>
          <a:xfrm>
            <a:off x="5748358" y="3434578"/>
            <a:ext cx="352590" cy="182561"/>
            <a:chOff x="5748358" y="3434578"/>
            <a:chExt cx="352590" cy="182561"/>
          </a:xfrm>
        </p:grpSpPr>
        <p:sp>
          <p:nvSpPr>
            <p:cNvPr id="11848" name="Google Shape;11848;p7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74"/>
          <p:cNvGrpSpPr/>
          <p:nvPr/>
        </p:nvGrpSpPr>
        <p:grpSpPr>
          <a:xfrm>
            <a:off x="862283" y="4274771"/>
            <a:ext cx="341204" cy="359301"/>
            <a:chOff x="862283" y="4274771"/>
            <a:chExt cx="341204" cy="359301"/>
          </a:xfrm>
        </p:grpSpPr>
        <p:sp>
          <p:nvSpPr>
            <p:cNvPr id="11855" name="Google Shape;11855;p7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74"/>
          <p:cNvGrpSpPr/>
          <p:nvPr/>
        </p:nvGrpSpPr>
        <p:grpSpPr>
          <a:xfrm>
            <a:off x="1396957" y="4287365"/>
            <a:ext cx="301861" cy="332871"/>
            <a:chOff x="1396957" y="4287365"/>
            <a:chExt cx="301861" cy="332871"/>
          </a:xfrm>
        </p:grpSpPr>
        <p:sp>
          <p:nvSpPr>
            <p:cNvPr id="11859" name="Google Shape;11859;p7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74"/>
          <p:cNvGrpSpPr/>
          <p:nvPr/>
        </p:nvGrpSpPr>
        <p:grpSpPr>
          <a:xfrm>
            <a:off x="1865381" y="4277506"/>
            <a:ext cx="396131" cy="355612"/>
            <a:chOff x="1865381" y="4277506"/>
            <a:chExt cx="396131" cy="355612"/>
          </a:xfrm>
        </p:grpSpPr>
        <p:sp>
          <p:nvSpPr>
            <p:cNvPr id="11875" name="Google Shape;11875;p7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74"/>
          <p:cNvGrpSpPr/>
          <p:nvPr/>
        </p:nvGrpSpPr>
        <p:grpSpPr>
          <a:xfrm>
            <a:off x="2411823" y="4303999"/>
            <a:ext cx="334398" cy="299953"/>
            <a:chOff x="2411823" y="4303999"/>
            <a:chExt cx="334398" cy="299953"/>
          </a:xfrm>
        </p:grpSpPr>
        <p:sp>
          <p:nvSpPr>
            <p:cNvPr id="11882" name="Google Shape;11882;p7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74"/>
          <p:cNvGrpSpPr/>
          <p:nvPr/>
        </p:nvGrpSpPr>
        <p:grpSpPr>
          <a:xfrm>
            <a:off x="2903337" y="4279032"/>
            <a:ext cx="382519" cy="350682"/>
            <a:chOff x="2903337" y="4279032"/>
            <a:chExt cx="382519" cy="350682"/>
          </a:xfrm>
        </p:grpSpPr>
        <p:sp>
          <p:nvSpPr>
            <p:cNvPr id="11890" name="Google Shape;11890;p7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74"/>
          <p:cNvGrpSpPr/>
          <p:nvPr/>
        </p:nvGrpSpPr>
        <p:grpSpPr>
          <a:xfrm>
            <a:off x="3933342" y="4315767"/>
            <a:ext cx="383632" cy="276449"/>
            <a:chOff x="3933342" y="4315767"/>
            <a:chExt cx="383632" cy="276449"/>
          </a:xfrm>
        </p:grpSpPr>
        <p:sp>
          <p:nvSpPr>
            <p:cNvPr id="11906" name="Google Shape;11906;p7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4"/>
          <p:cNvGrpSpPr/>
          <p:nvPr/>
        </p:nvGrpSpPr>
        <p:grpSpPr>
          <a:xfrm>
            <a:off x="3441065" y="4302505"/>
            <a:ext cx="337069" cy="302593"/>
            <a:chOff x="3441065" y="4302505"/>
            <a:chExt cx="337069" cy="302593"/>
          </a:xfrm>
        </p:grpSpPr>
        <p:sp>
          <p:nvSpPr>
            <p:cNvPr id="11913" name="Google Shape;11913;p7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74"/>
          <p:cNvGrpSpPr/>
          <p:nvPr/>
        </p:nvGrpSpPr>
        <p:grpSpPr>
          <a:xfrm>
            <a:off x="3532345" y="3362635"/>
            <a:ext cx="339328" cy="336274"/>
            <a:chOff x="3532345" y="3362635"/>
            <a:chExt cx="339328" cy="336274"/>
          </a:xfrm>
        </p:grpSpPr>
        <p:sp>
          <p:nvSpPr>
            <p:cNvPr id="11927" name="Google Shape;11927;p7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2" name="Google Shape;11932;p74"/>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3" name="Google Shape;11933;p74"/>
          <p:cNvGrpSpPr/>
          <p:nvPr/>
        </p:nvGrpSpPr>
        <p:grpSpPr>
          <a:xfrm>
            <a:off x="1883955" y="3808700"/>
            <a:ext cx="162873" cy="351445"/>
            <a:chOff x="1883955" y="3808700"/>
            <a:chExt cx="162873" cy="351445"/>
          </a:xfrm>
        </p:grpSpPr>
        <p:sp>
          <p:nvSpPr>
            <p:cNvPr id="11934" name="Google Shape;11934;p7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74"/>
          <p:cNvGrpSpPr/>
          <p:nvPr/>
        </p:nvGrpSpPr>
        <p:grpSpPr>
          <a:xfrm>
            <a:off x="939156" y="3809209"/>
            <a:ext cx="192007" cy="351318"/>
            <a:chOff x="939156" y="3809209"/>
            <a:chExt cx="192007" cy="351318"/>
          </a:xfrm>
        </p:grpSpPr>
        <p:sp>
          <p:nvSpPr>
            <p:cNvPr id="11937" name="Google Shape;11937;p7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74"/>
          <p:cNvGrpSpPr/>
          <p:nvPr/>
        </p:nvGrpSpPr>
        <p:grpSpPr>
          <a:xfrm>
            <a:off x="2306167" y="3809845"/>
            <a:ext cx="193915" cy="349155"/>
            <a:chOff x="2306167" y="3809845"/>
            <a:chExt cx="193915" cy="349155"/>
          </a:xfrm>
        </p:grpSpPr>
        <p:sp>
          <p:nvSpPr>
            <p:cNvPr id="11940" name="Google Shape;11940;p7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74"/>
          <p:cNvGrpSpPr/>
          <p:nvPr/>
        </p:nvGrpSpPr>
        <p:grpSpPr>
          <a:xfrm>
            <a:off x="1323901" y="3807173"/>
            <a:ext cx="356343" cy="356757"/>
            <a:chOff x="1323901" y="3807173"/>
            <a:chExt cx="356343" cy="356757"/>
          </a:xfrm>
        </p:grpSpPr>
        <p:sp>
          <p:nvSpPr>
            <p:cNvPr id="11948" name="Google Shape;11948;p7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2" name="Google Shape;11972;p74"/>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4"/>
          <p:cNvGrpSpPr/>
          <p:nvPr/>
        </p:nvGrpSpPr>
        <p:grpSpPr>
          <a:xfrm>
            <a:off x="859262" y="3353920"/>
            <a:ext cx="306759" cy="351445"/>
            <a:chOff x="859262" y="3353920"/>
            <a:chExt cx="306759" cy="351445"/>
          </a:xfrm>
        </p:grpSpPr>
        <p:sp>
          <p:nvSpPr>
            <p:cNvPr id="11974" name="Google Shape;11974;p7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9" name="Google Shape;11979;p74"/>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0" name="Google Shape;11980;p74"/>
          <p:cNvGrpSpPr/>
          <p:nvPr/>
        </p:nvGrpSpPr>
        <p:grpSpPr>
          <a:xfrm>
            <a:off x="3967437" y="3837102"/>
            <a:ext cx="364708" cy="295405"/>
            <a:chOff x="3967437" y="3837102"/>
            <a:chExt cx="364708" cy="295405"/>
          </a:xfrm>
        </p:grpSpPr>
        <p:sp>
          <p:nvSpPr>
            <p:cNvPr id="11981" name="Google Shape;11981;p7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6" name="Google Shape;11986;p74"/>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4"/>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4"/>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9" name="Google Shape;11989;p74"/>
          <p:cNvGrpSpPr/>
          <p:nvPr/>
        </p:nvGrpSpPr>
        <p:grpSpPr>
          <a:xfrm>
            <a:off x="5811827" y="3806451"/>
            <a:ext cx="283743" cy="308444"/>
            <a:chOff x="5964227" y="3858701"/>
            <a:chExt cx="283743" cy="308444"/>
          </a:xfrm>
        </p:grpSpPr>
        <p:sp>
          <p:nvSpPr>
            <p:cNvPr id="11990" name="Google Shape;11990;p7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74"/>
          <p:cNvGrpSpPr/>
          <p:nvPr/>
        </p:nvGrpSpPr>
        <p:grpSpPr>
          <a:xfrm>
            <a:off x="6243508" y="3873073"/>
            <a:ext cx="320372" cy="213602"/>
            <a:chOff x="6395908" y="3873073"/>
            <a:chExt cx="320372" cy="213602"/>
          </a:xfrm>
        </p:grpSpPr>
        <p:sp>
          <p:nvSpPr>
            <p:cNvPr id="11995" name="Google Shape;11995;p7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74"/>
          <p:cNvGrpSpPr/>
          <p:nvPr/>
        </p:nvGrpSpPr>
        <p:grpSpPr>
          <a:xfrm>
            <a:off x="7262890" y="3802816"/>
            <a:ext cx="357138" cy="352018"/>
            <a:chOff x="7415290" y="3802816"/>
            <a:chExt cx="357138" cy="352018"/>
          </a:xfrm>
        </p:grpSpPr>
        <p:sp>
          <p:nvSpPr>
            <p:cNvPr id="12006" name="Google Shape;12006;p7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74"/>
          <p:cNvGrpSpPr/>
          <p:nvPr/>
        </p:nvGrpSpPr>
        <p:grpSpPr>
          <a:xfrm>
            <a:off x="6737312" y="3833413"/>
            <a:ext cx="355230" cy="293401"/>
            <a:chOff x="6889712" y="3833413"/>
            <a:chExt cx="355230" cy="293401"/>
          </a:xfrm>
        </p:grpSpPr>
        <p:sp>
          <p:nvSpPr>
            <p:cNvPr id="12015" name="Google Shape;12015;p7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74"/>
          <p:cNvGrpSpPr/>
          <p:nvPr/>
        </p:nvGrpSpPr>
        <p:grpSpPr>
          <a:xfrm>
            <a:off x="7707152" y="3835870"/>
            <a:ext cx="282318" cy="337168"/>
            <a:chOff x="1635875" y="237775"/>
            <a:chExt cx="4370250" cy="5219325"/>
          </a:xfrm>
        </p:grpSpPr>
        <p:sp>
          <p:nvSpPr>
            <p:cNvPr id="12021" name="Google Shape;12021;p7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74"/>
          <p:cNvGrpSpPr/>
          <p:nvPr/>
        </p:nvGrpSpPr>
        <p:grpSpPr>
          <a:xfrm>
            <a:off x="3103963" y="3361140"/>
            <a:ext cx="297886" cy="337578"/>
            <a:chOff x="3103963" y="3361140"/>
            <a:chExt cx="297886" cy="337578"/>
          </a:xfrm>
        </p:grpSpPr>
        <p:sp>
          <p:nvSpPr>
            <p:cNvPr id="12024" name="Google Shape;12024;p7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74"/>
          <p:cNvGrpSpPr/>
          <p:nvPr/>
        </p:nvGrpSpPr>
        <p:grpSpPr>
          <a:xfrm>
            <a:off x="2667821" y="3361108"/>
            <a:ext cx="273046" cy="337801"/>
            <a:chOff x="2667821" y="3361108"/>
            <a:chExt cx="273046" cy="337801"/>
          </a:xfrm>
        </p:grpSpPr>
        <p:sp>
          <p:nvSpPr>
            <p:cNvPr id="12049" name="Google Shape;12049;p7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74"/>
          <p:cNvGrpSpPr/>
          <p:nvPr/>
        </p:nvGrpSpPr>
        <p:grpSpPr>
          <a:xfrm>
            <a:off x="2212469" y="3360313"/>
            <a:ext cx="282715" cy="338660"/>
            <a:chOff x="2212469" y="3360313"/>
            <a:chExt cx="282715" cy="338660"/>
          </a:xfrm>
        </p:grpSpPr>
        <p:sp>
          <p:nvSpPr>
            <p:cNvPr id="12069" name="Google Shape;12069;p7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2" name="Google Shape;12072;p74"/>
          <p:cNvGrpSpPr/>
          <p:nvPr/>
        </p:nvGrpSpPr>
        <p:grpSpPr>
          <a:xfrm>
            <a:off x="1768821" y="3361108"/>
            <a:ext cx="278739" cy="339073"/>
            <a:chOff x="1768821" y="3361108"/>
            <a:chExt cx="278739" cy="339073"/>
          </a:xfrm>
        </p:grpSpPr>
        <p:sp>
          <p:nvSpPr>
            <p:cNvPr id="12073" name="Google Shape;12073;p7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74"/>
          <p:cNvGrpSpPr/>
          <p:nvPr/>
        </p:nvGrpSpPr>
        <p:grpSpPr>
          <a:xfrm>
            <a:off x="5337883" y="3336873"/>
            <a:ext cx="307141" cy="376826"/>
            <a:chOff x="5337883" y="3336873"/>
            <a:chExt cx="307141" cy="376826"/>
          </a:xfrm>
        </p:grpSpPr>
        <p:sp>
          <p:nvSpPr>
            <p:cNvPr id="12085" name="Google Shape;12085;p7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74"/>
          <p:cNvGrpSpPr/>
          <p:nvPr/>
        </p:nvGrpSpPr>
        <p:grpSpPr>
          <a:xfrm>
            <a:off x="4883835" y="3337255"/>
            <a:ext cx="323425" cy="377557"/>
            <a:chOff x="4883835" y="3337255"/>
            <a:chExt cx="323425" cy="377557"/>
          </a:xfrm>
        </p:grpSpPr>
        <p:sp>
          <p:nvSpPr>
            <p:cNvPr id="12088" name="Google Shape;12088;p7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74"/>
          <p:cNvGrpSpPr/>
          <p:nvPr/>
        </p:nvGrpSpPr>
        <p:grpSpPr>
          <a:xfrm>
            <a:off x="6193310" y="3407289"/>
            <a:ext cx="352590" cy="237488"/>
            <a:chOff x="6193310" y="3407289"/>
            <a:chExt cx="352590" cy="237488"/>
          </a:xfrm>
        </p:grpSpPr>
        <p:sp>
          <p:nvSpPr>
            <p:cNvPr id="12092" name="Google Shape;12092;p7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7" name="Google Shape;12097;p74"/>
          <p:cNvGrpSpPr/>
          <p:nvPr/>
        </p:nvGrpSpPr>
        <p:grpSpPr>
          <a:xfrm>
            <a:off x="6637117" y="3397843"/>
            <a:ext cx="353735" cy="254504"/>
            <a:chOff x="6637117" y="3397843"/>
            <a:chExt cx="353735" cy="254504"/>
          </a:xfrm>
        </p:grpSpPr>
        <p:sp>
          <p:nvSpPr>
            <p:cNvPr id="12098" name="Google Shape;12098;p7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74"/>
          <p:cNvGrpSpPr/>
          <p:nvPr/>
        </p:nvGrpSpPr>
        <p:grpSpPr>
          <a:xfrm>
            <a:off x="7075994" y="3349531"/>
            <a:ext cx="360637" cy="352336"/>
            <a:chOff x="7075994" y="3349531"/>
            <a:chExt cx="360637" cy="352336"/>
          </a:xfrm>
        </p:grpSpPr>
        <p:sp>
          <p:nvSpPr>
            <p:cNvPr id="12105" name="Google Shape;12105;p7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74"/>
          <p:cNvGrpSpPr/>
          <p:nvPr/>
        </p:nvGrpSpPr>
        <p:grpSpPr>
          <a:xfrm>
            <a:off x="7651983" y="3349181"/>
            <a:ext cx="107183" cy="352399"/>
            <a:chOff x="7651983" y="3349181"/>
            <a:chExt cx="107183" cy="352399"/>
          </a:xfrm>
        </p:grpSpPr>
        <p:sp>
          <p:nvSpPr>
            <p:cNvPr id="12113" name="Google Shape;12113;p7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74"/>
          <p:cNvGrpSpPr/>
          <p:nvPr/>
        </p:nvGrpSpPr>
        <p:grpSpPr>
          <a:xfrm>
            <a:off x="7973468" y="3382322"/>
            <a:ext cx="352590" cy="287072"/>
            <a:chOff x="7973468" y="3382322"/>
            <a:chExt cx="352590" cy="287072"/>
          </a:xfrm>
        </p:grpSpPr>
        <p:sp>
          <p:nvSpPr>
            <p:cNvPr id="12116" name="Google Shape;12116;p7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31"/>
        <p:cNvGrpSpPr/>
        <p:nvPr/>
      </p:nvGrpSpPr>
      <p:grpSpPr>
        <a:xfrm>
          <a:off x="0" y="0"/>
          <a:ext cx="0" cy="0"/>
          <a:chOff x="0" y="0"/>
          <a:chExt cx="0" cy="0"/>
        </a:xfrm>
      </p:grpSpPr>
      <p:sp>
        <p:nvSpPr>
          <p:cNvPr id="12132" name="Google Shape;12132;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133" name="Google Shape;12133;p75"/>
          <p:cNvGrpSpPr/>
          <p:nvPr/>
        </p:nvGrpSpPr>
        <p:grpSpPr>
          <a:xfrm>
            <a:off x="849677" y="1500658"/>
            <a:ext cx="347872" cy="347488"/>
            <a:chOff x="849677" y="1500658"/>
            <a:chExt cx="347872" cy="347488"/>
          </a:xfrm>
        </p:grpSpPr>
        <p:sp>
          <p:nvSpPr>
            <p:cNvPr id="12134" name="Google Shape;12134;p7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75"/>
          <p:cNvGrpSpPr/>
          <p:nvPr/>
        </p:nvGrpSpPr>
        <p:grpSpPr>
          <a:xfrm>
            <a:off x="1415853" y="1500658"/>
            <a:ext cx="315872" cy="347488"/>
            <a:chOff x="1415853" y="1500658"/>
            <a:chExt cx="315872" cy="347488"/>
          </a:xfrm>
        </p:grpSpPr>
        <p:sp>
          <p:nvSpPr>
            <p:cNvPr id="12141" name="Google Shape;12141;p7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75"/>
          <p:cNvGrpSpPr/>
          <p:nvPr/>
        </p:nvGrpSpPr>
        <p:grpSpPr>
          <a:xfrm>
            <a:off x="4697389" y="1500658"/>
            <a:ext cx="347520" cy="347104"/>
            <a:chOff x="4697389" y="1500658"/>
            <a:chExt cx="347520" cy="347104"/>
          </a:xfrm>
        </p:grpSpPr>
        <p:sp>
          <p:nvSpPr>
            <p:cNvPr id="12146" name="Google Shape;12146;p7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75"/>
          <p:cNvGrpSpPr/>
          <p:nvPr/>
        </p:nvGrpSpPr>
        <p:grpSpPr>
          <a:xfrm>
            <a:off x="3603533" y="1964946"/>
            <a:ext cx="347520" cy="353760"/>
            <a:chOff x="3603533" y="1964946"/>
            <a:chExt cx="347520" cy="353760"/>
          </a:xfrm>
        </p:grpSpPr>
        <p:sp>
          <p:nvSpPr>
            <p:cNvPr id="12150" name="Google Shape;12150;p7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75"/>
          <p:cNvGrpSpPr/>
          <p:nvPr/>
        </p:nvGrpSpPr>
        <p:grpSpPr>
          <a:xfrm>
            <a:off x="1950765" y="1964338"/>
            <a:ext cx="357792" cy="352448"/>
            <a:chOff x="1950765" y="1964338"/>
            <a:chExt cx="357792" cy="352448"/>
          </a:xfrm>
        </p:grpSpPr>
        <p:sp>
          <p:nvSpPr>
            <p:cNvPr id="12154" name="Google Shape;12154;p7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75"/>
          <p:cNvGrpSpPr/>
          <p:nvPr/>
        </p:nvGrpSpPr>
        <p:grpSpPr>
          <a:xfrm>
            <a:off x="7435629" y="1964690"/>
            <a:ext cx="367712" cy="353248"/>
            <a:chOff x="7435629" y="1964690"/>
            <a:chExt cx="367712" cy="353248"/>
          </a:xfrm>
        </p:grpSpPr>
        <p:sp>
          <p:nvSpPr>
            <p:cNvPr id="12159" name="Google Shape;12159;p7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75"/>
          <p:cNvGrpSpPr/>
          <p:nvPr/>
        </p:nvGrpSpPr>
        <p:grpSpPr>
          <a:xfrm>
            <a:off x="2512749" y="1965042"/>
            <a:ext cx="333024" cy="352896"/>
            <a:chOff x="2512749" y="1965042"/>
            <a:chExt cx="333024" cy="352896"/>
          </a:xfrm>
        </p:grpSpPr>
        <p:sp>
          <p:nvSpPr>
            <p:cNvPr id="12164" name="Google Shape;12164;p7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75"/>
          <p:cNvGrpSpPr/>
          <p:nvPr/>
        </p:nvGrpSpPr>
        <p:grpSpPr>
          <a:xfrm>
            <a:off x="1398317" y="1981778"/>
            <a:ext cx="365792" cy="335392"/>
            <a:chOff x="1398317" y="1981778"/>
            <a:chExt cx="365792" cy="335392"/>
          </a:xfrm>
        </p:grpSpPr>
        <p:sp>
          <p:nvSpPr>
            <p:cNvPr id="12170" name="Google Shape;12170;p7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75"/>
          <p:cNvGrpSpPr/>
          <p:nvPr/>
        </p:nvGrpSpPr>
        <p:grpSpPr>
          <a:xfrm>
            <a:off x="3052237" y="2003570"/>
            <a:ext cx="353600" cy="314752"/>
            <a:chOff x="3052237" y="2003570"/>
            <a:chExt cx="353600" cy="314752"/>
          </a:xfrm>
        </p:grpSpPr>
        <p:sp>
          <p:nvSpPr>
            <p:cNvPr id="12177" name="Google Shape;12177;p7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75"/>
          <p:cNvGrpSpPr/>
          <p:nvPr/>
        </p:nvGrpSpPr>
        <p:grpSpPr>
          <a:xfrm>
            <a:off x="1404013" y="2958066"/>
            <a:ext cx="368096" cy="223968"/>
            <a:chOff x="1404013" y="2958066"/>
            <a:chExt cx="368096" cy="223968"/>
          </a:xfrm>
        </p:grpSpPr>
        <p:sp>
          <p:nvSpPr>
            <p:cNvPr id="12181" name="Google Shape;12181;p7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3" name="Google Shape;12183;p75"/>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5"/>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5" name="Google Shape;12185;p75"/>
          <p:cNvGrpSpPr/>
          <p:nvPr/>
        </p:nvGrpSpPr>
        <p:grpSpPr>
          <a:xfrm>
            <a:off x="1951149" y="2885202"/>
            <a:ext cx="370368" cy="367328"/>
            <a:chOff x="1951149" y="2885202"/>
            <a:chExt cx="370368" cy="367328"/>
          </a:xfrm>
        </p:grpSpPr>
        <p:sp>
          <p:nvSpPr>
            <p:cNvPr id="12186" name="Google Shape;12186;p7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75"/>
          <p:cNvGrpSpPr/>
          <p:nvPr/>
        </p:nvGrpSpPr>
        <p:grpSpPr>
          <a:xfrm>
            <a:off x="2501677" y="2906162"/>
            <a:ext cx="367328" cy="327296"/>
            <a:chOff x="2501677" y="2906162"/>
            <a:chExt cx="367328" cy="327296"/>
          </a:xfrm>
        </p:grpSpPr>
        <p:sp>
          <p:nvSpPr>
            <p:cNvPr id="12190" name="Google Shape;12190;p7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3" name="Google Shape;12193;p75"/>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4" name="Google Shape;12194;p75"/>
          <p:cNvGrpSpPr/>
          <p:nvPr/>
        </p:nvGrpSpPr>
        <p:grpSpPr>
          <a:xfrm>
            <a:off x="3050317" y="2893714"/>
            <a:ext cx="367712" cy="354240"/>
            <a:chOff x="3050317" y="2893714"/>
            <a:chExt cx="367712" cy="354240"/>
          </a:xfrm>
        </p:grpSpPr>
        <p:sp>
          <p:nvSpPr>
            <p:cNvPr id="12195" name="Google Shape;12195;p7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7" name="Google Shape;12197;p75"/>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5"/>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9" name="Google Shape;12199;p75"/>
          <p:cNvGrpSpPr/>
          <p:nvPr/>
        </p:nvGrpSpPr>
        <p:grpSpPr>
          <a:xfrm>
            <a:off x="7531277" y="2886354"/>
            <a:ext cx="185184" cy="367296"/>
            <a:chOff x="7531277" y="2886354"/>
            <a:chExt cx="185184" cy="367296"/>
          </a:xfrm>
        </p:grpSpPr>
        <p:sp>
          <p:nvSpPr>
            <p:cNvPr id="12200" name="Google Shape;12200;p7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75"/>
          <p:cNvGrpSpPr/>
          <p:nvPr/>
        </p:nvGrpSpPr>
        <p:grpSpPr>
          <a:xfrm>
            <a:off x="6926637" y="2886738"/>
            <a:ext cx="297184" cy="367296"/>
            <a:chOff x="6926637" y="2886738"/>
            <a:chExt cx="297184" cy="367296"/>
          </a:xfrm>
        </p:grpSpPr>
        <p:sp>
          <p:nvSpPr>
            <p:cNvPr id="12204" name="Google Shape;12204;p7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7" name="Google Shape;12207;p75"/>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5"/>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9" name="Google Shape;12209;p75"/>
          <p:cNvGrpSpPr/>
          <p:nvPr/>
        </p:nvGrpSpPr>
        <p:grpSpPr>
          <a:xfrm>
            <a:off x="6340653" y="2886354"/>
            <a:ext cx="370368" cy="368064"/>
            <a:chOff x="6340653" y="2886354"/>
            <a:chExt cx="370368" cy="368064"/>
          </a:xfrm>
        </p:grpSpPr>
        <p:sp>
          <p:nvSpPr>
            <p:cNvPr id="12210" name="Google Shape;12210;p7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75"/>
          <p:cNvGrpSpPr/>
          <p:nvPr/>
        </p:nvGrpSpPr>
        <p:grpSpPr>
          <a:xfrm>
            <a:off x="5246797" y="1981426"/>
            <a:ext cx="354752" cy="336512"/>
            <a:chOff x="5246797" y="1981426"/>
            <a:chExt cx="354752" cy="336512"/>
          </a:xfrm>
        </p:grpSpPr>
        <p:sp>
          <p:nvSpPr>
            <p:cNvPr id="12217" name="Google Shape;12217;p7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75"/>
          <p:cNvGrpSpPr/>
          <p:nvPr/>
        </p:nvGrpSpPr>
        <p:grpSpPr>
          <a:xfrm>
            <a:off x="4148749" y="2102066"/>
            <a:ext cx="355136" cy="216256"/>
            <a:chOff x="4148749" y="2102066"/>
            <a:chExt cx="355136" cy="216256"/>
          </a:xfrm>
        </p:grpSpPr>
        <p:sp>
          <p:nvSpPr>
            <p:cNvPr id="12220" name="Google Shape;12220;p7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75"/>
          <p:cNvGrpSpPr/>
          <p:nvPr/>
        </p:nvGrpSpPr>
        <p:grpSpPr>
          <a:xfrm>
            <a:off x="5794669" y="2001426"/>
            <a:ext cx="354752" cy="315360"/>
            <a:chOff x="5794669" y="2001426"/>
            <a:chExt cx="354752" cy="315360"/>
          </a:xfrm>
        </p:grpSpPr>
        <p:sp>
          <p:nvSpPr>
            <p:cNvPr id="12223" name="Google Shape;12223;p7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5" name="Google Shape;12225;p75"/>
          <p:cNvGrpSpPr/>
          <p:nvPr/>
        </p:nvGrpSpPr>
        <p:grpSpPr>
          <a:xfrm>
            <a:off x="6345229" y="2029842"/>
            <a:ext cx="352832" cy="289216"/>
            <a:chOff x="6345229" y="2029842"/>
            <a:chExt cx="352832" cy="289216"/>
          </a:xfrm>
        </p:grpSpPr>
        <p:sp>
          <p:nvSpPr>
            <p:cNvPr id="12226" name="Google Shape;12226;p7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5"/>
          <p:cNvGrpSpPr/>
          <p:nvPr/>
        </p:nvGrpSpPr>
        <p:grpSpPr>
          <a:xfrm>
            <a:off x="4697389" y="2036338"/>
            <a:ext cx="354752" cy="281984"/>
            <a:chOff x="4697389" y="2036338"/>
            <a:chExt cx="354752" cy="281984"/>
          </a:xfrm>
        </p:grpSpPr>
        <p:sp>
          <p:nvSpPr>
            <p:cNvPr id="12229" name="Google Shape;12229;p7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1" name="Google Shape;12231;p75"/>
          <p:cNvGrpSpPr/>
          <p:nvPr/>
        </p:nvGrpSpPr>
        <p:grpSpPr>
          <a:xfrm>
            <a:off x="1404013" y="2424754"/>
            <a:ext cx="353600" cy="354944"/>
            <a:chOff x="1404013" y="2424754"/>
            <a:chExt cx="353600" cy="354944"/>
          </a:xfrm>
        </p:grpSpPr>
        <p:sp>
          <p:nvSpPr>
            <p:cNvPr id="12232" name="Google Shape;12232;p7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5"/>
          <p:cNvGrpSpPr/>
          <p:nvPr/>
        </p:nvGrpSpPr>
        <p:grpSpPr>
          <a:xfrm>
            <a:off x="854253" y="2428274"/>
            <a:ext cx="355104" cy="351040"/>
            <a:chOff x="854253" y="2428274"/>
            <a:chExt cx="355104" cy="351040"/>
          </a:xfrm>
        </p:grpSpPr>
        <p:sp>
          <p:nvSpPr>
            <p:cNvPr id="12238" name="Google Shape;12238;p7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0" name="Google Shape;12240;p75"/>
          <p:cNvGrpSpPr/>
          <p:nvPr/>
        </p:nvGrpSpPr>
        <p:grpSpPr>
          <a:xfrm>
            <a:off x="6896909" y="2440946"/>
            <a:ext cx="354752" cy="275904"/>
            <a:chOff x="6896909" y="2440946"/>
            <a:chExt cx="354752" cy="275904"/>
          </a:xfrm>
        </p:grpSpPr>
        <p:sp>
          <p:nvSpPr>
            <p:cNvPr id="12241" name="Google Shape;12241;p7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3" name="Google Shape;12243;p75"/>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44" name="Google Shape;12244;p75"/>
          <p:cNvGrpSpPr/>
          <p:nvPr/>
        </p:nvGrpSpPr>
        <p:grpSpPr>
          <a:xfrm>
            <a:off x="5265069" y="2424754"/>
            <a:ext cx="321984" cy="354560"/>
            <a:chOff x="5265069" y="2424754"/>
            <a:chExt cx="321984" cy="354560"/>
          </a:xfrm>
        </p:grpSpPr>
        <p:sp>
          <p:nvSpPr>
            <p:cNvPr id="12245" name="Google Shape;12245;p7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75"/>
          <p:cNvGrpSpPr/>
          <p:nvPr/>
        </p:nvGrpSpPr>
        <p:grpSpPr>
          <a:xfrm>
            <a:off x="4150669" y="2466770"/>
            <a:ext cx="355104" cy="259584"/>
            <a:chOff x="4150669" y="2466770"/>
            <a:chExt cx="355104" cy="259584"/>
          </a:xfrm>
        </p:grpSpPr>
        <p:sp>
          <p:nvSpPr>
            <p:cNvPr id="12248" name="Google Shape;12248;p7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75"/>
          <p:cNvGrpSpPr/>
          <p:nvPr/>
        </p:nvGrpSpPr>
        <p:grpSpPr>
          <a:xfrm>
            <a:off x="4699693" y="2424946"/>
            <a:ext cx="354336" cy="353984"/>
            <a:chOff x="4699693" y="2424946"/>
            <a:chExt cx="354336" cy="353984"/>
          </a:xfrm>
        </p:grpSpPr>
        <p:sp>
          <p:nvSpPr>
            <p:cNvPr id="12253" name="Google Shape;12253;p7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5" name="Google Shape;12255;p75"/>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5"/>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7" name="Google Shape;12257;p75"/>
          <p:cNvGrpSpPr/>
          <p:nvPr/>
        </p:nvGrpSpPr>
        <p:grpSpPr>
          <a:xfrm>
            <a:off x="1953037" y="2552242"/>
            <a:ext cx="355136" cy="227072"/>
            <a:chOff x="1953037" y="2552242"/>
            <a:chExt cx="355136" cy="227072"/>
          </a:xfrm>
        </p:grpSpPr>
        <p:sp>
          <p:nvSpPr>
            <p:cNvPr id="12258" name="Google Shape;12258;p7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0" name="Google Shape;12260;p75"/>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1" name="Google Shape;12261;p75"/>
          <p:cNvGrpSpPr/>
          <p:nvPr/>
        </p:nvGrpSpPr>
        <p:grpSpPr>
          <a:xfrm>
            <a:off x="2500941" y="2527218"/>
            <a:ext cx="355104" cy="250944"/>
            <a:chOff x="2500941" y="2527218"/>
            <a:chExt cx="355104" cy="250944"/>
          </a:xfrm>
        </p:grpSpPr>
        <p:sp>
          <p:nvSpPr>
            <p:cNvPr id="12262" name="Google Shape;12262;p7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7" name="Google Shape;12267;p75"/>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8" name="Google Shape;12268;p75"/>
          <p:cNvGrpSpPr/>
          <p:nvPr/>
        </p:nvGrpSpPr>
        <p:grpSpPr>
          <a:xfrm>
            <a:off x="7993805" y="2427122"/>
            <a:ext cx="356256" cy="351808"/>
            <a:chOff x="7993805" y="2427122"/>
            <a:chExt cx="356256" cy="351808"/>
          </a:xfrm>
        </p:grpSpPr>
        <p:sp>
          <p:nvSpPr>
            <p:cNvPr id="12269" name="Google Shape;12269;p7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75"/>
          <p:cNvGrpSpPr/>
          <p:nvPr/>
        </p:nvGrpSpPr>
        <p:grpSpPr>
          <a:xfrm>
            <a:off x="878637" y="1965010"/>
            <a:ext cx="308640" cy="353312"/>
            <a:chOff x="878637" y="1965010"/>
            <a:chExt cx="308640" cy="353312"/>
          </a:xfrm>
        </p:grpSpPr>
        <p:sp>
          <p:nvSpPr>
            <p:cNvPr id="12273" name="Google Shape;12273;p7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75"/>
          <p:cNvGrpSpPr/>
          <p:nvPr/>
        </p:nvGrpSpPr>
        <p:grpSpPr>
          <a:xfrm>
            <a:off x="6896141" y="1964722"/>
            <a:ext cx="348256" cy="352448"/>
            <a:chOff x="6896141" y="1964722"/>
            <a:chExt cx="348256" cy="352448"/>
          </a:xfrm>
        </p:grpSpPr>
        <p:sp>
          <p:nvSpPr>
            <p:cNvPr id="12277" name="Google Shape;12277;p7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75"/>
          <p:cNvGrpSpPr/>
          <p:nvPr/>
        </p:nvGrpSpPr>
        <p:grpSpPr>
          <a:xfrm>
            <a:off x="7989997" y="2015378"/>
            <a:ext cx="355136" cy="303328"/>
            <a:chOff x="7989997" y="2015378"/>
            <a:chExt cx="355136" cy="303328"/>
          </a:xfrm>
        </p:grpSpPr>
        <p:sp>
          <p:nvSpPr>
            <p:cNvPr id="12281" name="Google Shape;12281;p7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5"/>
          <p:cNvGrpSpPr/>
          <p:nvPr/>
        </p:nvGrpSpPr>
        <p:grpSpPr>
          <a:xfrm>
            <a:off x="3598221" y="1509362"/>
            <a:ext cx="348640" cy="330784"/>
            <a:chOff x="3598221" y="1509362"/>
            <a:chExt cx="348640" cy="330784"/>
          </a:xfrm>
        </p:grpSpPr>
        <p:sp>
          <p:nvSpPr>
            <p:cNvPr id="12285" name="Google Shape;12285;p7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75"/>
          <p:cNvGrpSpPr/>
          <p:nvPr/>
        </p:nvGrpSpPr>
        <p:grpSpPr>
          <a:xfrm>
            <a:off x="5246797" y="1500658"/>
            <a:ext cx="347872" cy="347488"/>
            <a:chOff x="5246797" y="1500658"/>
            <a:chExt cx="347872" cy="347488"/>
          </a:xfrm>
        </p:grpSpPr>
        <p:sp>
          <p:nvSpPr>
            <p:cNvPr id="12290" name="Google Shape;12290;p7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75"/>
          <p:cNvGrpSpPr/>
          <p:nvPr/>
        </p:nvGrpSpPr>
        <p:grpSpPr>
          <a:xfrm>
            <a:off x="5796589" y="1500658"/>
            <a:ext cx="349024" cy="346752"/>
            <a:chOff x="5796589" y="1500658"/>
            <a:chExt cx="349024" cy="346752"/>
          </a:xfrm>
        </p:grpSpPr>
        <p:sp>
          <p:nvSpPr>
            <p:cNvPr id="12295" name="Google Shape;12295;p7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6" name="Google Shape;12296;p75"/>
            <p:cNvGrpSpPr/>
            <p:nvPr/>
          </p:nvGrpSpPr>
          <p:grpSpPr>
            <a:xfrm>
              <a:off x="5796589" y="1500658"/>
              <a:ext cx="349024" cy="346752"/>
              <a:chOff x="5796589" y="1500658"/>
              <a:chExt cx="349024" cy="346752"/>
            </a:xfrm>
          </p:grpSpPr>
          <p:sp>
            <p:nvSpPr>
              <p:cNvPr id="12297" name="Google Shape;12297;p7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01" name="Google Shape;12301;p75"/>
          <p:cNvGrpSpPr/>
          <p:nvPr/>
        </p:nvGrpSpPr>
        <p:grpSpPr>
          <a:xfrm>
            <a:off x="6895373" y="1502578"/>
            <a:ext cx="348640" cy="343296"/>
            <a:chOff x="6895373" y="1502578"/>
            <a:chExt cx="348640" cy="343296"/>
          </a:xfrm>
        </p:grpSpPr>
        <p:sp>
          <p:nvSpPr>
            <p:cNvPr id="12302" name="Google Shape;12302;p7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75"/>
          <p:cNvGrpSpPr/>
          <p:nvPr/>
        </p:nvGrpSpPr>
        <p:grpSpPr>
          <a:xfrm>
            <a:off x="4147597" y="1505458"/>
            <a:ext cx="347904" cy="336992"/>
            <a:chOff x="4147597" y="1505458"/>
            <a:chExt cx="347904" cy="336992"/>
          </a:xfrm>
        </p:grpSpPr>
        <p:sp>
          <p:nvSpPr>
            <p:cNvPr id="12306" name="Google Shape;12306;p7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75"/>
          <p:cNvGrpSpPr/>
          <p:nvPr/>
        </p:nvGrpSpPr>
        <p:grpSpPr>
          <a:xfrm>
            <a:off x="2499405" y="1499890"/>
            <a:ext cx="347488" cy="348256"/>
            <a:chOff x="2499405" y="1499890"/>
            <a:chExt cx="347488" cy="348256"/>
          </a:xfrm>
        </p:grpSpPr>
        <p:sp>
          <p:nvSpPr>
            <p:cNvPr id="12314" name="Google Shape;12314;p7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75"/>
          <p:cNvGrpSpPr/>
          <p:nvPr/>
        </p:nvGrpSpPr>
        <p:grpSpPr>
          <a:xfrm>
            <a:off x="1956845" y="1500498"/>
            <a:ext cx="331520" cy="348032"/>
            <a:chOff x="1956845" y="1500498"/>
            <a:chExt cx="331520" cy="348032"/>
          </a:xfrm>
        </p:grpSpPr>
        <p:sp>
          <p:nvSpPr>
            <p:cNvPr id="12320" name="Google Shape;12320;p7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75"/>
          <p:cNvGrpSpPr/>
          <p:nvPr/>
        </p:nvGrpSpPr>
        <p:grpSpPr>
          <a:xfrm>
            <a:off x="6345613" y="1549874"/>
            <a:ext cx="348640" cy="250656"/>
            <a:chOff x="6345613" y="1549874"/>
            <a:chExt cx="348640" cy="250656"/>
          </a:xfrm>
        </p:grpSpPr>
        <p:sp>
          <p:nvSpPr>
            <p:cNvPr id="12333" name="Google Shape;12333;p7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75"/>
          <p:cNvGrpSpPr/>
          <p:nvPr/>
        </p:nvGrpSpPr>
        <p:grpSpPr>
          <a:xfrm>
            <a:off x="7444781" y="1507026"/>
            <a:ext cx="348640" cy="334272"/>
            <a:chOff x="7444781" y="1507026"/>
            <a:chExt cx="348640" cy="334272"/>
          </a:xfrm>
        </p:grpSpPr>
        <p:sp>
          <p:nvSpPr>
            <p:cNvPr id="12340" name="Google Shape;12340;p7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75"/>
          <p:cNvGrpSpPr/>
          <p:nvPr/>
        </p:nvGrpSpPr>
        <p:grpSpPr>
          <a:xfrm>
            <a:off x="7995341" y="1506738"/>
            <a:ext cx="347872" cy="334944"/>
            <a:chOff x="7995341" y="1506738"/>
            <a:chExt cx="347872" cy="334944"/>
          </a:xfrm>
        </p:grpSpPr>
        <p:sp>
          <p:nvSpPr>
            <p:cNvPr id="12346" name="Google Shape;12346;p7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2" name="Google Shape;12352;p75"/>
          <p:cNvGrpSpPr/>
          <p:nvPr/>
        </p:nvGrpSpPr>
        <p:grpSpPr>
          <a:xfrm>
            <a:off x="3048045" y="1522930"/>
            <a:ext cx="347872" cy="303904"/>
            <a:chOff x="3048045" y="1522930"/>
            <a:chExt cx="347872" cy="303904"/>
          </a:xfrm>
        </p:grpSpPr>
        <p:sp>
          <p:nvSpPr>
            <p:cNvPr id="12353" name="Google Shape;12353;p7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4" name="Google Shape;12354;p75"/>
            <p:cNvGrpSpPr/>
            <p:nvPr/>
          </p:nvGrpSpPr>
          <p:grpSpPr>
            <a:xfrm>
              <a:off x="3048045" y="1522930"/>
              <a:ext cx="347872" cy="303904"/>
              <a:chOff x="3048045" y="1522930"/>
              <a:chExt cx="347872" cy="303904"/>
            </a:xfrm>
          </p:grpSpPr>
          <p:sp>
            <p:nvSpPr>
              <p:cNvPr id="12355" name="Google Shape;12355;p7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7" name="Google Shape;12357;p75"/>
          <p:cNvGrpSpPr/>
          <p:nvPr/>
        </p:nvGrpSpPr>
        <p:grpSpPr>
          <a:xfrm>
            <a:off x="1133133" y="3351922"/>
            <a:ext cx="313984" cy="358560"/>
            <a:chOff x="1133133" y="3351922"/>
            <a:chExt cx="313984" cy="358560"/>
          </a:xfrm>
        </p:grpSpPr>
        <p:sp>
          <p:nvSpPr>
            <p:cNvPr id="12358" name="Google Shape;12358;p7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4" name="Google Shape;12374;p75"/>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5" name="Google Shape;12375;p75"/>
          <p:cNvGrpSpPr/>
          <p:nvPr/>
        </p:nvGrpSpPr>
        <p:grpSpPr>
          <a:xfrm>
            <a:off x="2795053" y="3352594"/>
            <a:ext cx="288448" cy="357120"/>
            <a:chOff x="2795053" y="3352594"/>
            <a:chExt cx="288448" cy="357120"/>
          </a:xfrm>
        </p:grpSpPr>
        <p:sp>
          <p:nvSpPr>
            <p:cNvPr id="12376" name="Google Shape;12376;p7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75"/>
          <p:cNvGrpSpPr/>
          <p:nvPr/>
        </p:nvGrpSpPr>
        <p:grpSpPr>
          <a:xfrm>
            <a:off x="2236525" y="3353202"/>
            <a:ext cx="304832" cy="356512"/>
            <a:chOff x="2236525" y="3353202"/>
            <a:chExt cx="304832" cy="356512"/>
          </a:xfrm>
        </p:grpSpPr>
        <p:sp>
          <p:nvSpPr>
            <p:cNvPr id="12386" name="Google Shape;12386;p7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75"/>
          <p:cNvGrpSpPr/>
          <p:nvPr/>
        </p:nvGrpSpPr>
        <p:grpSpPr>
          <a:xfrm>
            <a:off x="3910637" y="3352690"/>
            <a:ext cx="256800" cy="357024"/>
            <a:chOff x="3910637" y="3352690"/>
            <a:chExt cx="256800" cy="357024"/>
          </a:xfrm>
        </p:grpSpPr>
        <p:sp>
          <p:nvSpPr>
            <p:cNvPr id="12390" name="Google Shape;12390;p7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75"/>
          <p:cNvGrpSpPr/>
          <p:nvPr/>
        </p:nvGrpSpPr>
        <p:grpSpPr>
          <a:xfrm>
            <a:off x="6056429" y="3351922"/>
            <a:ext cx="360064" cy="360096"/>
            <a:chOff x="6056429" y="3351922"/>
            <a:chExt cx="360064" cy="360096"/>
          </a:xfrm>
        </p:grpSpPr>
        <p:sp>
          <p:nvSpPr>
            <p:cNvPr id="12394" name="Google Shape;12394;p7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75"/>
          <p:cNvGrpSpPr/>
          <p:nvPr/>
        </p:nvGrpSpPr>
        <p:grpSpPr>
          <a:xfrm>
            <a:off x="6608877" y="3353074"/>
            <a:ext cx="357408" cy="357408"/>
            <a:chOff x="6608877" y="3353074"/>
            <a:chExt cx="357408" cy="357408"/>
          </a:xfrm>
        </p:grpSpPr>
        <p:sp>
          <p:nvSpPr>
            <p:cNvPr id="12398" name="Google Shape;12398;p7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5" name="Google Shape;12405;p75"/>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6" name="Google Shape;12406;p75"/>
          <p:cNvGrpSpPr/>
          <p:nvPr/>
        </p:nvGrpSpPr>
        <p:grpSpPr>
          <a:xfrm>
            <a:off x="3316269" y="3352402"/>
            <a:ext cx="344832" cy="356544"/>
            <a:chOff x="3316269" y="3352402"/>
            <a:chExt cx="344832" cy="356544"/>
          </a:xfrm>
        </p:grpSpPr>
        <p:sp>
          <p:nvSpPr>
            <p:cNvPr id="12407" name="Google Shape;12407;p7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0" name="Google Shape;12410;p75"/>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1" name="Google Shape;12411;p75"/>
          <p:cNvGrpSpPr/>
          <p:nvPr/>
        </p:nvGrpSpPr>
        <p:grpSpPr>
          <a:xfrm>
            <a:off x="4959533" y="3370226"/>
            <a:ext cx="357408" cy="323488"/>
            <a:chOff x="4959533" y="3370226"/>
            <a:chExt cx="357408" cy="323488"/>
          </a:xfrm>
        </p:grpSpPr>
        <p:sp>
          <p:nvSpPr>
            <p:cNvPr id="12412" name="Google Shape;12412;p7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75"/>
          <p:cNvGrpSpPr/>
          <p:nvPr/>
        </p:nvGrpSpPr>
        <p:grpSpPr>
          <a:xfrm>
            <a:off x="7158637" y="3353074"/>
            <a:ext cx="357056" cy="357408"/>
            <a:chOff x="7158637" y="3353074"/>
            <a:chExt cx="357056" cy="357408"/>
          </a:xfrm>
        </p:grpSpPr>
        <p:sp>
          <p:nvSpPr>
            <p:cNvPr id="12415" name="Google Shape;12415;p7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75"/>
          <p:cNvGrpSpPr/>
          <p:nvPr/>
        </p:nvGrpSpPr>
        <p:grpSpPr>
          <a:xfrm>
            <a:off x="5508909" y="3371506"/>
            <a:ext cx="358560" cy="319552"/>
            <a:chOff x="5508909" y="3371506"/>
            <a:chExt cx="358560" cy="319552"/>
          </a:xfrm>
        </p:grpSpPr>
        <p:sp>
          <p:nvSpPr>
            <p:cNvPr id="12420" name="Google Shape;12420;p7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33"/>
        <p:cNvGrpSpPr/>
        <p:nvPr/>
      </p:nvGrpSpPr>
      <p:grpSpPr>
        <a:xfrm>
          <a:off x="0" y="0"/>
          <a:ext cx="0" cy="0"/>
          <a:chOff x="0" y="0"/>
          <a:chExt cx="0" cy="0"/>
        </a:xfrm>
      </p:grpSpPr>
      <p:sp>
        <p:nvSpPr>
          <p:cNvPr id="12434" name="Google Shape;12434;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435" name="Google Shape;12435;p76"/>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6" name="Google Shape;12436;p76"/>
          <p:cNvGrpSpPr/>
          <p:nvPr/>
        </p:nvGrpSpPr>
        <p:grpSpPr>
          <a:xfrm>
            <a:off x="3303268" y="3817349"/>
            <a:ext cx="346056" cy="345674"/>
            <a:chOff x="3303268" y="3817349"/>
            <a:chExt cx="346056" cy="345674"/>
          </a:xfrm>
        </p:grpSpPr>
        <p:sp>
          <p:nvSpPr>
            <p:cNvPr id="12437" name="Google Shape;12437;p7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1" name="Google Shape;12441;p76"/>
          <p:cNvGrpSpPr/>
          <p:nvPr/>
        </p:nvGrpSpPr>
        <p:grpSpPr>
          <a:xfrm>
            <a:off x="3752358" y="3817349"/>
            <a:ext cx="346056" cy="345674"/>
            <a:chOff x="3752358" y="3817349"/>
            <a:chExt cx="346056" cy="345674"/>
          </a:xfrm>
        </p:grpSpPr>
        <p:sp>
          <p:nvSpPr>
            <p:cNvPr id="12442" name="Google Shape;12442;p7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76"/>
          <p:cNvGrpSpPr/>
          <p:nvPr/>
        </p:nvGrpSpPr>
        <p:grpSpPr>
          <a:xfrm>
            <a:off x="5100008" y="3817349"/>
            <a:ext cx="346024" cy="345674"/>
            <a:chOff x="5100008" y="3817349"/>
            <a:chExt cx="346024" cy="345674"/>
          </a:xfrm>
        </p:grpSpPr>
        <p:sp>
          <p:nvSpPr>
            <p:cNvPr id="12447" name="Google Shape;12447;p7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76"/>
          <p:cNvGrpSpPr/>
          <p:nvPr/>
        </p:nvGrpSpPr>
        <p:grpSpPr>
          <a:xfrm>
            <a:off x="5998919" y="3817349"/>
            <a:ext cx="345674" cy="345674"/>
            <a:chOff x="5998919" y="3817349"/>
            <a:chExt cx="345674" cy="345674"/>
          </a:xfrm>
        </p:grpSpPr>
        <p:sp>
          <p:nvSpPr>
            <p:cNvPr id="12451" name="Google Shape;12451;p7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76"/>
          <p:cNvGrpSpPr/>
          <p:nvPr/>
        </p:nvGrpSpPr>
        <p:grpSpPr>
          <a:xfrm>
            <a:off x="4201447" y="3817349"/>
            <a:ext cx="346024" cy="345674"/>
            <a:chOff x="4201447" y="3817349"/>
            <a:chExt cx="346024" cy="345674"/>
          </a:xfrm>
        </p:grpSpPr>
        <p:sp>
          <p:nvSpPr>
            <p:cNvPr id="12455" name="Google Shape;12455;p7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76"/>
          <p:cNvGrpSpPr/>
          <p:nvPr/>
        </p:nvGrpSpPr>
        <p:grpSpPr>
          <a:xfrm>
            <a:off x="4650919" y="3817349"/>
            <a:ext cx="346024" cy="345674"/>
            <a:chOff x="4650919" y="3817349"/>
            <a:chExt cx="346024" cy="345674"/>
          </a:xfrm>
        </p:grpSpPr>
        <p:sp>
          <p:nvSpPr>
            <p:cNvPr id="12458" name="Google Shape;12458;p7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1" name="Google Shape;12461;p76"/>
          <p:cNvGrpSpPr/>
          <p:nvPr/>
        </p:nvGrpSpPr>
        <p:grpSpPr>
          <a:xfrm>
            <a:off x="5549861" y="3817349"/>
            <a:ext cx="345642" cy="345674"/>
            <a:chOff x="5549861" y="3817349"/>
            <a:chExt cx="345642" cy="345674"/>
          </a:xfrm>
        </p:grpSpPr>
        <p:sp>
          <p:nvSpPr>
            <p:cNvPr id="12462" name="Google Shape;12462;p7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76"/>
          <p:cNvGrpSpPr/>
          <p:nvPr/>
        </p:nvGrpSpPr>
        <p:grpSpPr>
          <a:xfrm>
            <a:off x="1306445" y="3397829"/>
            <a:ext cx="367255" cy="269855"/>
            <a:chOff x="1306445" y="3397829"/>
            <a:chExt cx="367255" cy="269855"/>
          </a:xfrm>
        </p:grpSpPr>
        <p:sp>
          <p:nvSpPr>
            <p:cNvPr id="12466" name="Google Shape;12466;p7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76"/>
          <p:cNvGrpSpPr/>
          <p:nvPr/>
        </p:nvGrpSpPr>
        <p:grpSpPr>
          <a:xfrm>
            <a:off x="1781317" y="3391400"/>
            <a:ext cx="367255" cy="282364"/>
            <a:chOff x="1781317" y="3391400"/>
            <a:chExt cx="367255" cy="282364"/>
          </a:xfrm>
        </p:grpSpPr>
        <p:sp>
          <p:nvSpPr>
            <p:cNvPr id="12473" name="Google Shape;12473;p7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76"/>
          <p:cNvGrpSpPr/>
          <p:nvPr/>
        </p:nvGrpSpPr>
        <p:grpSpPr>
          <a:xfrm>
            <a:off x="3678830" y="3370933"/>
            <a:ext cx="369164" cy="323297"/>
            <a:chOff x="3678830" y="3370933"/>
            <a:chExt cx="369164" cy="323297"/>
          </a:xfrm>
        </p:grpSpPr>
        <p:sp>
          <p:nvSpPr>
            <p:cNvPr id="12480" name="Google Shape;12480;p7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76"/>
          <p:cNvGrpSpPr/>
          <p:nvPr/>
        </p:nvGrpSpPr>
        <p:grpSpPr>
          <a:xfrm>
            <a:off x="859265" y="3348175"/>
            <a:ext cx="312316" cy="368400"/>
            <a:chOff x="859265" y="3348175"/>
            <a:chExt cx="312316" cy="368400"/>
          </a:xfrm>
        </p:grpSpPr>
        <p:sp>
          <p:nvSpPr>
            <p:cNvPr id="12492" name="Google Shape;12492;p7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7" name="Google Shape;12497;p76"/>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8" name="Google Shape;12498;p76"/>
          <p:cNvGrpSpPr/>
          <p:nvPr/>
        </p:nvGrpSpPr>
        <p:grpSpPr>
          <a:xfrm>
            <a:off x="2766374" y="3361013"/>
            <a:ext cx="330110" cy="308908"/>
            <a:chOff x="2766264" y="3394042"/>
            <a:chExt cx="294873" cy="275934"/>
          </a:xfrm>
        </p:grpSpPr>
        <p:sp>
          <p:nvSpPr>
            <p:cNvPr id="12499" name="Google Shape;12499;p7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76"/>
          <p:cNvGrpSpPr/>
          <p:nvPr/>
        </p:nvGrpSpPr>
        <p:grpSpPr>
          <a:xfrm>
            <a:off x="3214972" y="3359188"/>
            <a:ext cx="346406" cy="347552"/>
            <a:chOff x="3214972" y="3359188"/>
            <a:chExt cx="346406" cy="347552"/>
          </a:xfrm>
        </p:grpSpPr>
        <p:sp>
          <p:nvSpPr>
            <p:cNvPr id="12504" name="Google Shape;12504;p7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76"/>
          <p:cNvGrpSpPr/>
          <p:nvPr/>
        </p:nvGrpSpPr>
        <p:grpSpPr>
          <a:xfrm>
            <a:off x="4629306" y="3409193"/>
            <a:ext cx="367255" cy="244486"/>
            <a:chOff x="4629306" y="3409193"/>
            <a:chExt cx="367255" cy="244486"/>
          </a:xfrm>
        </p:grpSpPr>
        <p:sp>
          <p:nvSpPr>
            <p:cNvPr id="12519" name="Google Shape;12519;p7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76"/>
          <p:cNvGrpSpPr/>
          <p:nvPr/>
        </p:nvGrpSpPr>
        <p:grpSpPr>
          <a:xfrm>
            <a:off x="4193490" y="3350084"/>
            <a:ext cx="289939" cy="334661"/>
            <a:chOff x="4193490" y="3350084"/>
            <a:chExt cx="289939" cy="334661"/>
          </a:xfrm>
        </p:grpSpPr>
        <p:sp>
          <p:nvSpPr>
            <p:cNvPr id="12530" name="Google Shape;12530;p7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76"/>
          <p:cNvGrpSpPr/>
          <p:nvPr/>
        </p:nvGrpSpPr>
        <p:grpSpPr>
          <a:xfrm>
            <a:off x="6533281" y="3351230"/>
            <a:ext cx="357037" cy="357005"/>
            <a:chOff x="6533281" y="3351230"/>
            <a:chExt cx="357037" cy="357005"/>
          </a:xfrm>
        </p:grpSpPr>
        <p:sp>
          <p:nvSpPr>
            <p:cNvPr id="12541" name="Google Shape;12541;p7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76"/>
          <p:cNvGrpSpPr/>
          <p:nvPr/>
        </p:nvGrpSpPr>
        <p:grpSpPr>
          <a:xfrm>
            <a:off x="6058441" y="3351230"/>
            <a:ext cx="357387" cy="357005"/>
            <a:chOff x="6058441" y="3351230"/>
            <a:chExt cx="357387" cy="357005"/>
          </a:xfrm>
        </p:grpSpPr>
        <p:sp>
          <p:nvSpPr>
            <p:cNvPr id="12545" name="Google Shape;12545;p7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76"/>
          <p:cNvGrpSpPr/>
          <p:nvPr/>
        </p:nvGrpSpPr>
        <p:grpSpPr>
          <a:xfrm>
            <a:off x="7957483" y="3350848"/>
            <a:ext cx="357387" cy="357387"/>
            <a:chOff x="7957483" y="3350848"/>
            <a:chExt cx="357387" cy="357387"/>
          </a:xfrm>
        </p:grpSpPr>
        <p:sp>
          <p:nvSpPr>
            <p:cNvPr id="12548" name="Google Shape;12548;p7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76"/>
          <p:cNvGrpSpPr/>
          <p:nvPr/>
        </p:nvGrpSpPr>
        <p:grpSpPr>
          <a:xfrm>
            <a:off x="7007771" y="3351230"/>
            <a:ext cx="357387" cy="357005"/>
            <a:chOff x="7007771" y="3351230"/>
            <a:chExt cx="357387" cy="357005"/>
          </a:xfrm>
        </p:grpSpPr>
        <p:sp>
          <p:nvSpPr>
            <p:cNvPr id="12552" name="Google Shape;12552;p7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6"/>
          <p:cNvGrpSpPr/>
          <p:nvPr/>
        </p:nvGrpSpPr>
        <p:grpSpPr>
          <a:xfrm>
            <a:off x="5108729" y="3351230"/>
            <a:ext cx="357005" cy="357005"/>
            <a:chOff x="5108729" y="3351230"/>
            <a:chExt cx="357005" cy="357005"/>
          </a:xfrm>
        </p:grpSpPr>
        <p:sp>
          <p:nvSpPr>
            <p:cNvPr id="12558" name="Google Shape;12558;p7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76"/>
          <p:cNvGrpSpPr/>
          <p:nvPr/>
        </p:nvGrpSpPr>
        <p:grpSpPr>
          <a:xfrm>
            <a:off x="5583569" y="3351230"/>
            <a:ext cx="357419" cy="357005"/>
            <a:chOff x="5583569" y="3351230"/>
            <a:chExt cx="357419" cy="357005"/>
          </a:xfrm>
        </p:grpSpPr>
        <p:sp>
          <p:nvSpPr>
            <p:cNvPr id="12561" name="Google Shape;12561;p7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76"/>
          <p:cNvGrpSpPr/>
          <p:nvPr/>
        </p:nvGrpSpPr>
        <p:grpSpPr>
          <a:xfrm>
            <a:off x="7482229" y="3351230"/>
            <a:ext cx="357419" cy="357005"/>
            <a:chOff x="7482229" y="3351230"/>
            <a:chExt cx="357419" cy="357005"/>
          </a:xfrm>
        </p:grpSpPr>
        <p:sp>
          <p:nvSpPr>
            <p:cNvPr id="12564" name="Google Shape;12564;p7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76"/>
          <p:cNvGrpSpPr/>
          <p:nvPr/>
        </p:nvGrpSpPr>
        <p:grpSpPr>
          <a:xfrm>
            <a:off x="3764485" y="2890682"/>
            <a:ext cx="222874" cy="345737"/>
            <a:chOff x="3764485" y="2890682"/>
            <a:chExt cx="222874" cy="345737"/>
          </a:xfrm>
        </p:grpSpPr>
        <p:sp>
          <p:nvSpPr>
            <p:cNvPr id="12570" name="Google Shape;12570;p7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76"/>
          <p:cNvGrpSpPr/>
          <p:nvPr/>
        </p:nvGrpSpPr>
        <p:grpSpPr>
          <a:xfrm>
            <a:off x="2238616" y="2908131"/>
            <a:ext cx="422596" cy="310382"/>
            <a:chOff x="2278533" y="2937377"/>
            <a:chExt cx="346788" cy="254704"/>
          </a:xfrm>
        </p:grpSpPr>
        <p:sp>
          <p:nvSpPr>
            <p:cNvPr id="12574" name="Google Shape;12574;p7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6" name="Google Shape;12576;p76"/>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7" name="Google Shape;12577;p76"/>
          <p:cNvGrpSpPr/>
          <p:nvPr/>
        </p:nvGrpSpPr>
        <p:grpSpPr>
          <a:xfrm>
            <a:off x="1836637" y="2891510"/>
            <a:ext cx="286152" cy="346438"/>
            <a:chOff x="1836637" y="2891510"/>
            <a:chExt cx="286152" cy="346438"/>
          </a:xfrm>
        </p:grpSpPr>
        <p:sp>
          <p:nvSpPr>
            <p:cNvPr id="12578" name="Google Shape;12578;p7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76"/>
          <p:cNvGrpSpPr/>
          <p:nvPr/>
        </p:nvGrpSpPr>
        <p:grpSpPr>
          <a:xfrm>
            <a:off x="5585861" y="2905929"/>
            <a:ext cx="379764" cy="337684"/>
            <a:chOff x="5585861" y="2905929"/>
            <a:chExt cx="379764" cy="337684"/>
          </a:xfrm>
        </p:grpSpPr>
        <p:sp>
          <p:nvSpPr>
            <p:cNvPr id="12582" name="Google Shape;12582;p7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76"/>
          <p:cNvGrpSpPr/>
          <p:nvPr/>
        </p:nvGrpSpPr>
        <p:grpSpPr>
          <a:xfrm>
            <a:off x="1327676" y="2910480"/>
            <a:ext cx="347934" cy="310024"/>
            <a:chOff x="1327676" y="2910480"/>
            <a:chExt cx="347934" cy="310024"/>
          </a:xfrm>
        </p:grpSpPr>
        <p:sp>
          <p:nvSpPr>
            <p:cNvPr id="12587" name="Google Shape;12587;p7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2" name="Google Shape;12592;p76"/>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3" name="Google Shape;12593;p76"/>
          <p:cNvGrpSpPr/>
          <p:nvPr/>
        </p:nvGrpSpPr>
        <p:grpSpPr>
          <a:xfrm>
            <a:off x="2753401" y="2869564"/>
            <a:ext cx="382828" cy="358601"/>
            <a:chOff x="2753373" y="2902523"/>
            <a:chExt cx="347552" cy="325557"/>
          </a:xfrm>
        </p:grpSpPr>
        <p:sp>
          <p:nvSpPr>
            <p:cNvPr id="12594" name="Google Shape;12594;p7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76"/>
          <p:cNvGrpSpPr/>
          <p:nvPr/>
        </p:nvGrpSpPr>
        <p:grpSpPr>
          <a:xfrm>
            <a:off x="849016" y="2903255"/>
            <a:ext cx="356655" cy="335425"/>
            <a:chOff x="849016" y="2903255"/>
            <a:chExt cx="356655" cy="335425"/>
          </a:xfrm>
        </p:grpSpPr>
        <p:sp>
          <p:nvSpPr>
            <p:cNvPr id="12601" name="Google Shape;12601;p7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76"/>
          <p:cNvGrpSpPr/>
          <p:nvPr/>
        </p:nvGrpSpPr>
        <p:grpSpPr>
          <a:xfrm>
            <a:off x="4210933" y="2926777"/>
            <a:ext cx="280072" cy="275520"/>
            <a:chOff x="4210933" y="2926777"/>
            <a:chExt cx="280072" cy="275520"/>
          </a:xfrm>
        </p:grpSpPr>
        <p:sp>
          <p:nvSpPr>
            <p:cNvPr id="12613" name="Google Shape;12613;p7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76"/>
          <p:cNvGrpSpPr/>
          <p:nvPr/>
        </p:nvGrpSpPr>
        <p:grpSpPr>
          <a:xfrm>
            <a:off x="4667216" y="2915382"/>
            <a:ext cx="320273" cy="318395"/>
            <a:chOff x="4667216" y="2915382"/>
            <a:chExt cx="320273" cy="318395"/>
          </a:xfrm>
        </p:grpSpPr>
        <p:sp>
          <p:nvSpPr>
            <p:cNvPr id="12627" name="Google Shape;12627;p7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76"/>
          <p:cNvGrpSpPr/>
          <p:nvPr/>
        </p:nvGrpSpPr>
        <p:grpSpPr>
          <a:xfrm>
            <a:off x="5170480" y="2934639"/>
            <a:ext cx="261929" cy="280550"/>
            <a:chOff x="5170480" y="2934639"/>
            <a:chExt cx="261929" cy="280550"/>
          </a:xfrm>
        </p:grpSpPr>
        <p:sp>
          <p:nvSpPr>
            <p:cNvPr id="12632" name="Google Shape;12632;p7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76"/>
          <p:cNvGrpSpPr/>
          <p:nvPr/>
        </p:nvGrpSpPr>
        <p:grpSpPr>
          <a:xfrm>
            <a:off x="6069423" y="2891892"/>
            <a:ext cx="362321" cy="364231"/>
            <a:chOff x="6069423" y="2891892"/>
            <a:chExt cx="362321" cy="364231"/>
          </a:xfrm>
        </p:grpSpPr>
        <p:sp>
          <p:nvSpPr>
            <p:cNvPr id="12640" name="Google Shape;12640;p7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76"/>
          <p:cNvGrpSpPr/>
          <p:nvPr/>
        </p:nvGrpSpPr>
        <p:grpSpPr>
          <a:xfrm>
            <a:off x="6571955" y="2919170"/>
            <a:ext cx="308878" cy="311170"/>
            <a:chOff x="6571955" y="2919170"/>
            <a:chExt cx="308878" cy="311170"/>
          </a:xfrm>
        </p:grpSpPr>
        <p:sp>
          <p:nvSpPr>
            <p:cNvPr id="12647" name="Google Shape;12647;p7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76"/>
          <p:cNvGrpSpPr/>
          <p:nvPr/>
        </p:nvGrpSpPr>
        <p:grpSpPr>
          <a:xfrm>
            <a:off x="7500054" y="2934735"/>
            <a:ext cx="350576" cy="280454"/>
            <a:chOff x="7500054" y="2934735"/>
            <a:chExt cx="350576" cy="280454"/>
          </a:xfrm>
        </p:grpSpPr>
        <p:sp>
          <p:nvSpPr>
            <p:cNvPr id="12658" name="Google Shape;12658;p7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76"/>
          <p:cNvGrpSpPr/>
          <p:nvPr/>
        </p:nvGrpSpPr>
        <p:grpSpPr>
          <a:xfrm>
            <a:off x="7024430" y="2874662"/>
            <a:ext cx="332012" cy="355454"/>
            <a:chOff x="7055134" y="2919170"/>
            <a:chExt cx="290321" cy="310820"/>
          </a:xfrm>
        </p:grpSpPr>
        <p:sp>
          <p:nvSpPr>
            <p:cNvPr id="12667" name="Google Shape;12667;p7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76"/>
          <p:cNvGrpSpPr/>
          <p:nvPr/>
        </p:nvGrpSpPr>
        <p:grpSpPr>
          <a:xfrm>
            <a:off x="7985143" y="2900613"/>
            <a:ext cx="330109" cy="347552"/>
            <a:chOff x="7985143" y="2900613"/>
            <a:chExt cx="330109" cy="347552"/>
          </a:xfrm>
        </p:grpSpPr>
        <p:sp>
          <p:nvSpPr>
            <p:cNvPr id="12682" name="Google Shape;12682;p7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76"/>
          <p:cNvGrpSpPr/>
          <p:nvPr/>
        </p:nvGrpSpPr>
        <p:grpSpPr>
          <a:xfrm>
            <a:off x="7990840" y="2435226"/>
            <a:ext cx="354363" cy="353631"/>
            <a:chOff x="7990840" y="2435226"/>
            <a:chExt cx="354363" cy="353631"/>
          </a:xfrm>
        </p:grpSpPr>
        <p:sp>
          <p:nvSpPr>
            <p:cNvPr id="12691" name="Google Shape;12691;p7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76"/>
          <p:cNvGrpSpPr/>
          <p:nvPr/>
        </p:nvGrpSpPr>
        <p:grpSpPr>
          <a:xfrm>
            <a:off x="1817317" y="2480330"/>
            <a:ext cx="350958" cy="263043"/>
            <a:chOff x="1817317" y="2480330"/>
            <a:chExt cx="350958" cy="263043"/>
          </a:xfrm>
        </p:grpSpPr>
        <p:sp>
          <p:nvSpPr>
            <p:cNvPr id="12695" name="Google Shape;12695;p7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76"/>
          <p:cNvGrpSpPr/>
          <p:nvPr/>
        </p:nvGrpSpPr>
        <p:grpSpPr>
          <a:xfrm>
            <a:off x="1341727" y="2483349"/>
            <a:ext cx="419913" cy="308109"/>
            <a:chOff x="1341727" y="2483349"/>
            <a:chExt cx="419913" cy="308109"/>
          </a:xfrm>
        </p:grpSpPr>
        <p:sp>
          <p:nvSpPr>
            <p:cNvPr id="12701" name="Google Shape;12701;p7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76"/>
          <p:cNvGrpSpPr/>
          <p:nvPr/>
        </p:nvGrpSpPr>
        <p:grpSpPr>
          <a:xfrm>
            <a:off x="854332" y="2447736"/>
            <a:ext cx="376358" cy="330109"/>
            <a:chOff x="854332" y="2447736"/>
            <a:chExt cx="376358" cy="330109"/>
          </a:xfrm>
        </p:grpSpPr>
        <p:sp>
          <p:nvSpPr>
            <p:cNvPr id="12705" name="Google Shape;12705;p7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76"/>
          <p:cNvGrpSpPr/>
          <p:nvPr/>
        </p:nvGrpSpPr>
        <p:grpSpPr>
          <a:xfrm>
            <a:off x="4206763" y="2450951"/>
            <a:ext cx="322151" cy="322374"/>
            <a:chOff x="4206763" y="2450951"/>
            <a:chExt cx="322151" cy="322374"/>
          </a:xfrm>
        </p:grpSpPr>
        <p:sp>
          <p:nvSpPr>
            <p:cNvPr id="12714" name="Google Shape;12714;p7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76"/>
          <p:cNvGrpSpPr/>
          <p:nvPr/>
        </p:nvGrpSpPr>
        <p:grpSpPr>
          <a:xfrm>
            <a:off x="7528096" y="2450059"/>
            <a:ext cx="327976" cy="324316"/>
            <a:chOff x="7528096" y="2450059"/>
            <a:chExt cx="327976" cy="324316"/>
          </a:xfrm>
        </p:grpSpPr>
        <p:sp>
          <p:nvSpPr>
            <p:cNvPr id="12717" name="Google Shape;12717;p7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2" name="Google Shape;12722;p76"/>
          <p:cNvGrpSpPr/>
          <p:nvPr/>
        </p:nvGrpSpPr>
        <p:grpSpPr>
          <a:xfrm>
            <a:off x="7077129" y="2512542"/>
            <a:ext cx="282364" cy="198619"/>
            <a:chOff x="7077129" y="2512542"/>
            <a:chExt cx="282364" cy="198619"/>
          </a:xfrm>
        </p:grpSpPr>
        <p:sp>
          <p:nvSpPr>
            <p:cNvPr id="12723" name="Google Shape;12723;p7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9" name="Google Shape;12729;p76"/>
          <p:cNvGrpSpPr/>
          <p:nvPr/>
        </p:nvGrpSpPr>
        <p:grpSpPr>
          <a:xfrm>
            <a:off x="3725461" y="2444712"/>
            <a:ext cx="334279" cy="334661"/>
            <a:chOff x="3725461" y="2444712"/>
            <a:chExt cx="334279" cy="334661"/>
          </a:xfrm>
        </p:grpSpPr>
        <p:sp>
          <p:nvSpPr>
            <p:cNvPr id="12730" name="Google Shape;12730;p7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76"/>
          <p:cNvGrpSpPr/>
          <p:nvPr/>
        </p:nvGrpSpPr>
        <p:grpSpPr>
          <a:xfrm>
            <a:off x="6577238" y="2457221"/>
            <a:ext cx="332019" cy="310788"/>
            <a:chOff x="6577238" y="2457221"/>
            <a:chExt cx="332019" cy="310788"/>
          </a:xfrm>
        </p:grpSpPr>
        <p:sp>
          <p:nvSpPr>
            <p:cNvPr id="12738" name="Google Shape;12738;p7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4" name="Google Shape;12744;p76"/>
          <p:cNvGrpSpPr/>
          <p:nvPr/>
        </p:nvGrpSpPr>
        <p:grpSpPr>
          <a:xfrm>
            <a:off x="2818561" y="2439778"/>
            <a:ext cx="247892" cy="346024"/>
            <a:chOff x="2818561" y="2439778"/>
            <a:chExt cx="247892" cy="346024"/>
          </a:xfrm>
        </p:grpSpPr>
        <p:sp>
          <p:nvSpPr>
            <p:cNvPr id="12745" name="Google Shape;12745;p7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76"/>
          <p:cNvGrpSpPr/>
          <p:nvPr/>
        </p:nvGrpSpPr>
        <p:grpSpPr>
          <a:xfrm>
            <a:off x="3207778" y="2474632"/>
            <a:ext cx="419933" cy="275170"/>
            <a:chOff x="3207778" y="2474632"/>
            <a:chExt cx="419933" cy="275170"/>
          </a:xfrm>
        </p:grpSpPr>
        <p:sp>
          <p:nvSpPr>
            <p:cNvPr id="12758" name="Google Shape;12758;p7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76"/>
          <p:cNvGrpSpPr/>
          <p:nvPr/>
        </p:nvGrpSpPr>
        <p:grpSpPr>
          <a:xfrm>
            <a:off x="6099375" y="2456075"/>
            <a:ext cx="337684" cy="314194"/>
            <a:chOff x="6099375" y="2456075"/>
            <a:chExt cx="337684" cy="314194"/>
          </a:xfrm>
        </p:grpSpPr>
        <p:sp>
          <p:nvSpPr>
            <p:cNvPr id="12773" name="Google Shape;12773;p7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76"/>
          <p:cNvGrpSpPr/>
          <p:nvPr/>
        </p:nvGrpSpPr>
        <p:grpSpPr>
          <a:xfrm>
            <a:off x="2312623" y="2468584"/>
            <a:ext cx="312698" cy="286534"/>
            <a:chOff x="2312623" y="2468584"/>
            <a:chExt cx="312698" cy="286534"/>
          </a:xfrm>
        </p:grpSpPr>
        <p:sp>
          <p:nvSpPr>
            <p:cNvPr id="12776" name="Google Shape;12776;p7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76"/>
          <p:cNvGrpSpPr/>
          <p:nvPr/>
        </p:nvGrpSpPr>
        <p:grpSpPr>
          <a:xfrm>
            <a:off x="5618805" y="2440924"/>
            <a:ext cx="345292" cy="342618"/>
            <a:chOff x="5618805" y="2440924"/>
            <a:chExt cx="345292" cy="342618"/>
          </a:xfrm>
        </p:grpSpPr>
        <p:sp>
          <p:nvSpPr>
            <p:cNvPr id="12780" name="Google Shape;12780;p7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76"/>
          <p:cNvGrpSpPr/>
          <p:nvPr/>
        </p:nvGrpSpPr>
        <p:grpSpPr>
          <a:xfrm>
            <a:off x="4653179" y="2446590"/>
            <a:ext cx="377886" cy="331255"/>
            <a:chOff x="4653179" y="2446590"/>
            <a:chExt cx="377886" cy="331255"/>
          </a:xfrm>
        </p:grpSpPr>
        <p:sp>
          <p:nvSpPr>
            <p:cNvPr id="12786" name="Google Shape;12786;p7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76"/>
          <p:cNvGrpSpPr/>
          <p:nvPr/>
        </p:nvGrpSpPr>
        <p:grpSpPr>
          <a:xfrm>
            <a:off x="5184517" y="2459481"/>
            <a:ext cx="252062" cy="305122"/>
            <a:chOff x="5184517" y="2459481"/>
            <a:chExt cx="252062" cy="305122"/>
          </a:xfrm>
        </p:grpSpPr>
        <p:sp>
          <p:nvSpPr>
            <p:cNvPr id="12791" name="Google Shape;12791;p7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7" name="Google Shape;12797;p76"/>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8" name="Google Shape;12798;p76"/>
          <p:cNvGrpSpPr/>
          <p:nvPr/>
        </p:nvGrpSpPr>
        <p:grpSpPr>
          <a:xfrm>
            <a:off x="6155459" y="1969108"/>
            <a:ext cx="249770" cy="363849"/>
            <a:chOff x="6155459" y="1969108"/>
            <a:chExt cx="249770" cy="363849"/>
          </a:xfrm>
        </p:grpSpPr>
        <p:sp>
          <p:nvSpPr>
            <p:cNvPr id="12799" name="Google Shape;12799;p7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76"/>
          <p:cNvGrpSpPr/>
          <p:nvPr/>
        </p:nvGrpSpPr>
        <p:grpSpPr>
          <a:xfrm>
            <a:off x="2280029" y="1970604"/>
            <a:ext cx="353631" cy="354395"/>
            <a:chOff x="2280029" y="1970604"/>
            <a:chExt cx="353631" cy="354395"/>
          </a:xfrm>
        </p:grpSpPr>
        <p:sp>
          <p:nvSpPr>
            <p:cNvPr id="12809" name="Google Shape;12809;p7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76"/>
          <p:cNvGrpSpPr/>
          <p:nvPr/>
        </p:nvGrpSpPr>
        <p:grpSpPr>
          <a:xfrm>
            <a:off x="8065100" y="2000174"/>
            <a:ext cx="255086" cy="301685"/>
            <a:chOff x="8065100" y="2000174"/>
            <a:chExt cx="255086" cy="301685"/>
          </a:xfrm>
        </p:grpSpPr>
        <p:sp>
          <p:nvSpPr>
            <p:cNvPr id="12814" name="Google Shape;12814;p7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76"/>
          <p:cNvGrpSpPr/>
          <p:nvPr/>
        </p:nvGrpSpPr>
        <p:grpSpPr>
          <a:xfrm>
            <a:off x="6633705" y="1969108"/>
            <a:ext cx="249420" cy="363849"/>
            <a:chOff x="6633705" y="1969108"/>
            <a:chExt cx="249420" cy="363849"/>
          </a:xfrm>
        </p:grpSpPr>
        <p:sp>
          <p:nvSpPr>
            <p:cNvPr id="12819" name="Google Shape;12819;p7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76"/>
          <p:cNvGrpSpPr/>
          <p:nvPr/>
        </p:nvGrpSpPr>
        <p:grpSpPr>
          <a:xfrm>
            <a:off x="5211031" y="1969108"/>
            <a:ext cx="226661" cy="363467"/>
            <a:chOff x="5211031" y="1969108"/>
            <a:chExt cx="226661" cy="363467"/>
          </a:xfrm>
        </p:grpSpPr>
        <p:sp>
          <p:nvSpPr>
            <p:cNvPr id="12828" name="Google Shape;12828;p7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76"/>
          <p:cNvGrpSpPr/>
          <p:nvPr/>
        </p:nvGrpSpPr>
        <p:grpSpPr>
          <a:xfrm>
            <a:off x="3712952" y="1970604"/>
            <a:ext cx="354363" cy="354395"/>
            <a:chOff x="3712952" y="1970604"/>
            <a:chExt cx="354363" cy="354395"/>
          </a:xfrm>
        </p:grpSpPr>
        <p:sp>
          <p:nvSpPr>
            <p:cNvPr id="12831" name="Google Shape;12831;p7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0" name="Google Shape;12840;p76"/>
          <p:cNvGrpSpPr/>
          <p:nvPr/>
        </p:nvGrpSpPr>
        <p:grpSpPr>
          <a:xfrm>
            <a:off x="3235438" y="1970604"/>
            <a:ext cx="354363" cy="354745"/>
            <a:chOff x="3235438" y="1970604"/>
            <a:chExt cx="354363" cy="354745"/>
          </a:xfrm>
        </p:grpSpPr>
        <p:sp>
          <p:nvSpPr>
            <p:cNvPr id="12841" name="Google Shape;12841;p7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76"/>
          <p:cNvGrpSpPr/>
          <p:nvPr/>
        </p:nvGrpSpPr>
        <p:grpSpPr>
          <a:xfrm>
            <a:off x="1329585" y="1989925"/>
            <a:ext cx="341472" cy="335074"/>
            <a:chOff x="1329585" y="1989925"/>
            <a:chExt cx="341472" cy="335074"/>
          </a:xfrm>
        </p:grpSpPr>
        <p:sp>
          <p:nvSpPr>
            <p:cNvPr id="12855" name="Google Shape;12855;p7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76"/>
          <p:cNvGrpSpPr/>
          <p:nvPr/>
        </p:nvGrpSpPr>
        <p:grpSpPr>
          <a:xfrm>
            <a:off x="5591871" y="1989906"/>
            <a:ext cx="416649" cy="325597"/>
            <a:chOff x="5626763" y="2013829"/>
            <a:chExt cx="351722" cy="274788"/>
          </a:xfrm>
        </p:grpSpPr>
        <p:sp>
          <p:nvSpPr>
            <p:cNvPr id="12859" name="Google Shape;12859;p7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9" name="Google Shape;12869;p76"/>
          <p:cNvGrpSpPr/>
          <p:nvPr/>
        </p:nvGrpSpPr>
        <p:grpSpPr>
          <a:xfrm>
            <a:off x="7576605" y="1983877"/>
            <a:ext cx="276698" cy="333133"/>
            <a:chOff x="7576605" y="1983877"/>
            <a:chExt cx="276698" cy="333133"/>
          </a:xfrm>
        </p:grpSpPr>
        <p:sp>
          <p:nvSpPr>
            <p:cNvPr id="12870" name="Google Shape;12870;p7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76"/>
          <p:cNvGrpSpPr/>
          <p:nvPr/>
        </p:nvGrpSpPr>
        <p:grpSpPr>
          <a:xfrm>
            <a:off x="853568" y="1975538"/>
            <a:ext cx="337334" cy="353599"/>
            <a:chOff x="853568" y="1975538"/>
            <a:chExt cx="337334" cy="353599"/>
          </a:xfrm>
        </p:grpSpPr>
        <p:sp>
          <p:nvSpPr>
            <p:cNvPr id="12873" name="Google Shape;12873;p7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76"/>
          <p:cNvGrpSpPr/>
          <p:nvPr/>
        </p:nvGrpSpPr>
        <p:grpSpPr>
          <a:xfrm>
            <a:off x="2770052" y="2009628"/>
            <a:ext cx="327085" cy="277080"/>
            <a:chOff x="2770052" y="2009628"/>
            <a:chExt cx="327085" cy="277080"/>
          </a:xfrm>
        </p:grpSpPr>
        <p:sp>
          <p:nvSpPr>
            <p:cNvPr id="12878" name="Google Shape;12878;p7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0" name="Google Shape;12880;p76"/>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1" name="Google Shape;12881;p76"/>
          <p:cNvGrpSpPr/>
          <p:nvPr/>
        </p:nvGrpSpPr>
        <p:grpSpPr>
          <a:xfrm>
            <a:off x="4195399" y="1970604"/>
            <a:ext cx="344878" cy="343573"/>
            <a:chOff x="4195399" y="1970604"/>
            <a:chExt cx="344878" cy="343573"/>
          </a:xfrm>
        </p:grpSpPr>
        <p:sp>
          <p:nvSpPr>
            <p:cNvPr id="12882" name="Google Shape;12882;p7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76"/>
          <p:cNvGrpSpPr/>
          <p:nvPr/>
        </p:nvGrpSpPr>
        <p:grpSpPr>
          <a:xfrm>
            <a:off x="4674791" y="1977447"/>
            <a:ext cx="344528" cy="344114"/>
            <a:chOff x="4674791" y="1977447"/>
            <a:chExt cx="344528" cy="344114"/>
          </a:xfrm>
        </p:grpSpPr>
        <p:sp>
          <p:nvSpPr>
            <p:cNvPr id="12887" name="Google Shape;12887;p7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3" name="Google Shape;12913;p76"/>
          <p:cNvGrpSpPr/>
          <p:nvPr/>
        </p:nvGrpSpPr>
        <p:grpSpPr>
          <a:xfrm>
            <a:off x="6083810" y="1547297"/>
            <a:ext cx="382819" cy="310788"/>
            <a:chOff x="6083810" y="1547297"/>
            <a:chExt cx="382819" cy="310788"/>
          </a:xfrm>
        </p:grpSpPr>
        <p:sp>
          <p:nvSpPr>
            <p:cNvPr id="12914" name="Google Shape;12914;p7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76"/>
          <p:cNvGrpSpPr/>
          <p:nvPr/>
        </p:nvGrpSpPr>
        <p:grpSpPr>
          <a:xfrm>
            <a:off x="6558300" y="1538193"/>
            <a:ext cx="382788" cy="328613"/>
            <a:chOff x="6558300" y="1538193"/>
            <a:chExt cx="382788" cy="328613"/>
          </a:xfrm>
        </p:grpSpPr>
        <p:sp>
          <p:nvSpPr>
            <p:cNvPr id="12933" name="Google Shape;12933;p7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76"/>
          <p:cNvGrpSpPr/>
          <p:nvPr/>
        </p:nvGrpSpPr>
        <p:grpSpPr>
          <a:xfrm>
            <a:off x="5194002" y="1511297"/>
            <a:ext cx="259605" cy="346024"/>
            <a:chOff x="5194002" y="1511297"/>
            <a:chExt cx="259605" cy="346024"/>
          </a:xfrm>
        </p:grpSpPr>
        <p:sp>
          <p:nvSpPr>
            <p:cNvPr id="12936" name="Google Shape;12936;p7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0" name="Google Shape;12940;p76"/>
          <p:cNvGrpSpPr/>
          <p:nvPr/>
        </p:nvGrpSpPr>
        <p:grpSpPr>
          <a:xfrm>
            <a:off x="1394741" y="1512061"/>
            <a:ext cx="252444" cy="351722"/>
            <a:chOff x="1394741" y="1512061"/>
            <a:chExt cx="252444" cy="351722"/>
          </a:xfrm>
        </p:grpSpPr>
        <p:sp>
          <p:nvSpPr>
            <p:cNvPr id="12941" name="Google Shape;12941;p7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76"/>
          <p:cNvGrpSpPr/>
          <p:nvPr/>
        </p:nvGrpSpPr>
        <p:grpSpPr>
          <a:xfrm>
            <a:off x="855096" y="1504485"/>
            <a:ext cx="380910" cy="339594"/>
            <a:chOff x="855096" y="1504485"/>
            <a:chExt cx="380910" cy="339594"/>
          </a:xfrm>
        </p:grpSpPr>
        <p:sp>
          <p:nvSpPr>
            <p:cNvPr id="12959" name="Google Shape;12959;p7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76"/>
          <p:cNvGrpSpPr/>
          <p:nvPr/>
        </p:nvGrpSpPr>
        <p:grpSpPr>
          <a:xfrm>
            <a:off x="1819576" y="1511679"/>
            <a:ext cx="352103" cy="352103"/>
            <a:chOff x="1819576" y="1511679"/>
            <a:chExt cx="352103" cy="352103"/>
          </a:xfrm>
        </p:grpSpPr>
        <p:sp>
          <p:nvSpPr>
            <p:cNvPr id="12965" name="Google Shape;12965;p7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76"/>
          <p:cNvGrpSpPr/>
          <p:nvPr/>
        </p:nvGrpSpPr>
        <p:grpSpPr>
          <a:xfrm>
            <a:off x="5621097" y="1500761"/>
            <a:ext cx="371424" cy="355446"/>
            <a:chOff x="5621097" y="1500761"/>
            <a:chExt cx="371424" cy="355446"/>
          </a:xfrm>
        </p:grpSpPr>
        <p:sp>
          <p:nvSpPr>
            <p:cNvPr id="12970" name="Google Shape;12970;p7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76"/>
          <p:cNvGrpSpPr/>
          <p:nvPr/>
        </p:nvGrpSpPr>
        <p:grpSpPr>
          <a:xfrm>
            <a:off x="4670239" y="1541599"/>
            <a:ext cx="359679" cy="321833"/>
            <a:chOff x="4670239" y="1541599"/>
            <a:chExt cx="359679" cy="321833"/>
          </a:xfrm>
        </p:grpSpPr>
        <p:sp>
          <p:nvSpPr>
            <p:cNvPr id="12973" name="Google Shape;12973;p7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8" name="Google Shape;12978;p76"/>
          <p:cNvGrpSpPr/>
          <p:nvPr/>
        </p:nvGrpSpPr>
        <p:grpSpPr>
          <a:xfrm>
            <a:off x="4212429" y="1502385"/>
            <a:ext cx="321037" cy="353822"/>
            <a:chOff x="4212429" y="1502385"/>
            <a:chExt cx="321037" cy="353822"/>
          </a:xfrm>
        </p:grpSpPr>
        <p:sp>
          <p:nvSpPr>
            <p:cNvPr id="12979" name="Google Shape;12979;p7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6"/>
          <p:cNvGrpSpPr/>
          <p:nvPr/>
        </p:nvGrpSpPr>
        <p:grpSpPr>
          <a:xfrm>
            <a:off x="2302788" y="1505981"/>
            <a:ext cx="336188" cy="335425"/>
            <a:chOff x="2302788" y="1505981"/>
            <a:chExt cx="336188" cy="335425"/>
          </a:xfrm>
        </p:grpSpPr>
        <p:sp>
          <p:nvSpPr>
            <p:cNvPr id="12984" name="Google Shape;12984;p7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6"/>
          <p:cNvGrpSpPr/>
          <p:nvPr/>
        </p:nvGrpSpPr>
        <p:grpSpPr>
          <a:xfrm>
            <a:off x="2780301" y="1521896"/>
            <a:ext cx="333133" cy="321037"/>
            <a:chOff x="2780301" y="1521896"/>
            <a:chExt cx="333133" cy="321037"/>
          </a:xfrm>
        </p:grpSpPr>
        <p:sp>
          <p:nvSpPr>
            <p:cNvPr id="13002" name="Google Shape;13002;p7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22" name="Google Shape;13022;p7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25" name="Google Shape;13025;p76"/>
          <p:cNvGrpSpPr/>
          <p:nvPr/>
        </p:nvGrpSpPr>
        <p:grpSpPr>
          <a:xfrm>
            <a:off x="3316159" y="1515085"/>
            <a:ext cx="211892" cy="339594"/>
            <a:chOff x="3316159" y="1515085"/>
            <a:chExt cx="211892" cy="339594"/>
          </a:xfrm>
        </p:grpSpPr>
        <p:sp>
          <p:nvSpPr>
            <p:cNvPr id="13026" name="Google Shape;13026;p7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76"/>
          <p:cNvGrpSpPr/>
          <p:nvPr/>
        </p:nvGrpSpPr>
        <p:grpSpPr>
          <a:xfrm>
            <a:off x="3716358" y="1544655"/>
            <a:ext cx="361971" cy="314958"/>
            <a:chOff x="3716358" y="1544655"/>
            <a:chExt cx="361971" cy="314958"/>
          </a:xfrm>
        </p:grpSpPr>
        <p:sp>
          <p:nvSpPr>
            <p:cNvPr id="13033" name="Google Shape;13033;p7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8" name="Google Shape;13038;p76"/>
            <p:cNvGrpSpPr/>
            <p:nvPr/>
          </p:nvGrpSpPr>
          <p:grpSpPr>
            <a:xfrm>
              <a:off x="3716358" y="1544655"/>
              <a:ext cx="361971" cy="314958"/>
              <a:chOff x="3716358" y="1544655"/>
              <a:chExt cx="361971" cy="314958"/>
            </a:xfrm>
          </p:grpSpPr>
          <p:sp>
            <p:nvSpPr>
              <p:cNvPr id="13039" name="Google Shape;13039;p7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44" name="Google Shape;13044;p76"/>
          <p:cNvGrpSpPr/>
          <p:nvPr/>
        </p:nvGrpSpPr>
        <p:grpSpPr>
          <a:xfrm>
            <a:off x="7011924" y="1557552"/>
            <a:ext cx="499533" cy="305136"/>
            <a:chOff x="7009649" y="1541981"/>
            <a:chExt cx="524940" cy="320655"/>
          </a:xfrm>
        </p:grpSpPr>
        <p:sp>
          <p:nvSpPr>
            <p:cNvPr id="13045" name="Google Shape;13045;p7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3" name="Google Shape;13053;p76"/>
          <p:cNvGrpSpPr/>
          <p:nvPr/>
        </p:nvGrpSpPr>
        <p:grpSpPr>
          <a:xfrm>
            <a:off x="8034034" y="1518109"/>
            <a:ext cx="282746" cy="340358"/>
            <a:chOff x="8034034" y="1518109"/>
            <a:chExt cx="282746" cy="340358"/>
          </a:xfrm>
        </p:grpSpPr>
        <p:sp>
          <p:nvSpPr>
            <p:cNvPr id="13054" name="Google Shape;13054;p7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76"/>
          <p:cNvGrpSpPr/>
          <p:nvPr/>
        </p:nvGrpSpPr>
        <p:grpSpPr>
          <a:xfrm>
            <a:off x="7582302" y="1499934"/>
            <a:ext cx="369133" cy="360411"/>
            <a:chOff x="7582302" y="1499934"/>
            <a:chExt cx="369133" cy="360411"/>
          </a:xfrm>
        </p:grpSpPr>
        <p:sp>
          <p:nvSpPr>
            <p:cNvPr id="13059" name="Google Shape;13059;p7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67"/>
        <p:cNvGrpSpPr/>
        <p:nvPr/>
      </p:nvGrpSpPr>
      <p:grpSpPr>
        <a:xfrm>
          <a:off x="0" y="0"/>
          <a:ext cx="0" cy="0"/>
          <a:chOff x="0" y="0"/>
          <a:chExt cx="0" cy="0"/>
        </a:xfrm>
      </p:grpSpPr>
      <p:pic>
        <p:nvPicPr>
          <p:cNvPr id="13068" name="Google Shape;13068;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6" name="Google Shape;256;p33"/>
          <p:cNvSpPr txBox="1">
            <a:spLocks noGrp="1"/>
          </p:cNvSpPr>
          <p:nvPr>
            <p:ph type="subTitle" idx="1"/>
          </p:nvPr>
        </p:nvSpPr>
        <p:spPr>
          <a:xfrm flipH="1">
            <a:off x="544563" y="1809150"/>
            <a:ext cx="2909400" cy="76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u-HU" dirty="0" err="1"/>
              <a:t>ADasdadawda</a:t>
            </a:r>
            <a:endParaRPr dirty="0"/>
          </a:p>
        </p:txBody>
      </p:sp>
      <p:grpSp>
        <p:nvGrpSpPr>
          <p:cNvPr id="258" name="Google Shape;258;p33"/>
          <p:cNvGrpSpPr/>
          <p:nvPr/>
        </p:nvGrpSpPr>
        <p:grpSpPr>
          <a:xfrm>
            <a:off x="4167750" y="4704850"/>
            <a:ext cx="808500" cy="92100"/>
            <a:chOff x="3570750" y="4704850"/>
            <a:chExt cx="808500" cy="92100"/>
          </a:xfrm>
        </p:grpSpPr>
        <p:sp>
          <p:nvSpPr>
            <p:cNvPr id="259" name="Google Shape;259;p33"/>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3"/>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33"/>
          <p:cNvCxnSpPr/>
          <p:nvPr/>
        </p:nvCxnSpPr>
        <p:spPr>
          <a:xfrm>
            <a:off x="720000" y="3695500"/>
            <a:ext cx="0" cy="872100"/>
          </a:xfrm>
          <a:prstGeom prst="straightConnector1">
            <a:avLst/>
          </a:prstGeom>
          <a:noFill/>
          <a:ln w="19050" cap="flat" cmpd="sng">
            <a:solidFill>
              <a:schemeClr val="lt1"/>
            </a:solidFill>
            <a:prstDash val="solid"/>
            <a:round/>
            <a:headEnd type="none" w="med" len="med"/>
            <a:tailEnd type="none" w="med" len="med"/>
          </a:ln>
        </p:spPr>
      </p:cxnSp>
      <p:sp>
        <p:nvSpPr>
          <p:cNvPr id="2" name="Google Shape;200;p30">
            <a:extLst>
              <a:ext uri="{FF2B5EF4-FFF2-40B4-BE49-F238E27FC236}">
                <a16:creationId xmlns:a16="http://schemas.microsoft.com/office/drawing/2014/main" id="{865D4B82-4B92-CEAF-B03B-912CC7511A6E}"/>
              </a:ext>
            </a:extLst>
          </p:cNvPr>
          <p:cNvSpPr txBox="1">
            <a:spLocks/>
          </p:cNvSpPr>
          <p:nvPr/>
        </p:nvSpPr>
        <p:spPr>
          <a:xfrm>
            <a:off x="108629" y="208327"/>
            <a:ext cx="4775521" cy="13706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4200"/>
              <a:buFont typeface="Montserrat"/>
              <a:buNone/>
              <a:defRPr sz="3600" b="1"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4200"/>
              <a:buFont typeface="Josefin Sans"/>
              <a:buNone/>
              <a:defRPr sz="4200" b="1" i="0" u="none" strike="noStrike" cap="none">
                <a:solidFill>
                  <a:schemeClr val="lt1"/>
                </a:solidFill>
                <a:latin typeface="Josefin Sans"/>
                <a:ea typeface="Josefin Sans"/>
                <a:cs typeface="Josefin Sans"/>
                <a:sym typeface="Josefin Sans"/>
              </a:defRPr>
            </a:lvl2pPr>
            <a:lvl3pPr marR="0" lvl="2" algn="l" rtl="0">
              <a:lnSpc>
                <a:spcPct val="100000"/>
              </a:lnSpc>
              <a:spcBef>
                <a:spcPts val="0"/>
              </a:spcBef>
              <a:spcAft>
                <a:spcPts val="0"/>
              </a:spcAft>
              <a:buClr>
                <a:schemeClr val="lt1"/>
              </a:buClr>
              <a:buSzPts val="4200"/>
              <a:buFont typeface="Josefin Sans"/>
              <a:buNone/>
              <a:defRPr sz="4200" b="1" i="0" u="none" strike="noStrike" cap="none">
                <a:solidFill>
                  <a:schemeClr val="lt1"/>
                </a:solidFill>
                <a:latin typeface="Josefin Sans"/>
                <a:ea typeface="Josefin Sans"/>
                <a:cs typeface="Josefin Sans"/>
                <a:sym typeface="Josefin Sans"/>
              </a:defRPr>
            </a:lvl3pPr>
            <a:lvl4pPr marR="0" lvl="3" algn="l" rtl="0">
              <a:lnSpc>
                <a:spcPct val="100000"/>
              </a:lnSpc>
              <a:spcBef>
                <a:spcPts val="0"/>
              </a:spcBef>
              <a:spcAft>
                <a:spcPts val="0"/>
              </a:spcAft>
              <a:buClr>
                <a:schemeClr val="lt1"/>
              </a:buClr>
              <a:buSzPts val="4200"/>
              <a:buFont typeface="Josefin Sans"/>
              <a:buNone/>
              <a:defRPr sz="4200" b="1" i="0" u="none" strike="noStrike" cap="none">
                <a:solidFill>
                  <a:schemeClr val="lt1"/>
                </a:solidFill>
                <a:latin typeface="Josefin Sans"/>
                <a:ea typeface="Josefin Sans"/>
                <a:cs typeface="Josefin Sans"/>
                <a:sym typeface="Josefin Sans"/>
              </a:defRPr>
            </a:lvl4pPr>
            <a:lvl5pPr marR="0" lvl="4" algn="l" rtl="0">
              <a:lnSpc>
                <a:spcPct val="100000"/>
              </a:lnSpc>
              <a:spcBef>
                <a:spcPts val="0"/>
              </a:spcBef>
              <a:spcAft>
                <a:spcPts val="0"/>
              </a:spcAft>
              <a:buClr>
                <a:schemeClr val="lt1"/>
              </a:buClr>
              <a:buSzPts val="4200"/>
              <a:buFont typeface="Josefin Sans"/>
              <a:buNone/>
              <a:defRPr sz="4200" b="1" i="0" u="none" strike="noStrike" cap="none">
                <a:solidFill>
                  <a:schemeClr val="lt1"/>
                </a:solidFill>
                <a:latin typeface="Josefin Sans"/>
                <a:ea typeface="Josefin Sans"/>
                <a:cs typeface="Josefin Sans"/>
                <a:sym typeface="Josefin Sans"/>
              </a:defRPr>
            </a:lvl5pPr>
            <a:lvl6pPr marR="0" lvl="5" algn="l" rtl="0">
              <a:lnSpc>
                <a:spcPct val="100000"/>
              </a:lnSpc>
              <a:spcBef>
                <a:spcPts val="0"/>
              </a:spcBef>
              <a:spcAft>
                <a:spcPts val="0"/>
              </a:spcAft>
              <a:buClr>
                <a:schemeClr val="lt1"/>
              </a:buClr>
              <a:buSzPts val="4200"/>
              <a:buFont typeface="Josefin Sans"/>
              <a:buNone/>
              <a:defRPr sz="4200" b="1" i="0" u="none" strike="noStrike" cap="none">
                <a:solidFill>
                  <a:schemeClr val="lt1"/>
                </a:solidFill>
                <a:latin typeface="Josefin Sans"/>
                <a:ea typeface="Josefin Sans"/>
                <a:cs typeface="Josefin Sans"/>
                <a:sym typeface="Josefin Sans"/>
              </a:defRPr>
            </a:lvl6pPr>
            <a:lvl7pPr marR="0" lvl="6" algn="l" rtl="0">
              <a:lnSpc>
                <a:spcPct val="100000"/>
              </a:lnSpc>
              <a:spcBef>
                <a:spcPts val="0"/>
              </a:spcBef>
              <a:spcAft>
                <a:spcPts val="0"/>
              </a:spcAft>
              <a:buClr>
                <a:schemeClr val="lt1"/>
              </a:buClr>
              <a:buSzPts val="4200"/>
              <a:buFont typeface="Josefin Sans"/>
              <a:buNone/>
              <a:defRPr sz="4200" b="1" i="0" u="none" strike="noStrike" cap="none">
                <a:solidFill>
                  <a:schemeClr val="lt1"/>
                </a:solidFill>
                <a:latin typeface="Josefin Sans"/>
                <a:ea typeface="Josefin Sans"/>
                <a:cs typeface="Josefin Sans"/>
                <a:sym typeface="Josefin Sans"/>
              </a:defRPr>
            </a:lvl7pPr>
            <a:lvl8pPr marR="0" lvl="7" algn="l" rtl="0">
              <a:lnSpc>
                <a:spcPct val="100000"/>
              </a:lnSpc>
              <a:spcBef>
                <a:spcPts val="0"/>
              </a:spcBef>
              <a:spcAft>
                <a:spcPts val="0"/>
              </a:spcAft>
              <a:buClr>
                <a:schemeClr val="lt1"/>
              </a:buClr>
              <a:buSzPts val="4200"/>
              <a:buFont typeface="Josefin Sans"/>
              <a:buNone/>
              <a:defRPr sz="4200" b="1" i="0" u="none" strike="noStrike" cap="none">
                <a:solidFill>
                  <a:schemeClr val="lt1"/>
                </a:solidFill>
                <a:latin typeface="Josefin Sans"/>
                <a:ea typeface="Josefin Sans"/>
                <a:cs typeface="Josefin Sans"/>
                <a:sym typeface="Josefin Sans"/>
              </a:defRPr>
            </a:lvl8pPr>
            <a:lvl9pPr marR="0" lvl="8" algn="l" rtl="0">
              <a:lnSpc>
                <a:spcPct val="100000"/>
              </a:lnSpc>
              <a:spcBef>
                <a:spcPts val="0"/>
              </a:spcBef>
              <a:spcAft>
                <a:spcPts val="0"/>
              </a:spcAft>
              <a:buClr>
                <a:schemeClr val="lt1"/>
              </a:buClr>
              <a:buSzPts val="4200"/>
              <a:buFont typeface="Josefin Sans"/>
              <a:buNone/>
              <a:defRPr sz="4200" b="1" i="0" u="none" strike="noStrike" cap="none">
                <a:solidFill>
                  <a:schemeClr val="lt1"/>
                </a:solidFill>
                <a:latin typeface="Josefin Sans"/>
                <a:ea typeface="Josefin Sans"/>
                <a:cs typeface="Josefin Sans"/>
                <a:sym typeface="Josefin Sans"/>
              </a:defRPr>
            </a:lvl9pPr>
          </a:lstStyle>
          <a:p>
            <a:pPr algn="ctr"/>
            <a:r>
              <a:rPr lang="hu-HU" sz="5400" dirty="0">
                <a:solidFill>
                  <a:srgbClr val="000000"/>
                </a:solidFill>
              </a:rPr>
              <a:t>Fájlrendszer</a:t>
            </a:r>
          </a:p>
        </p:txBody>
      </p:sp>
      <p:cxnSp>
        <p:nvCxnSpPr>
          <p:cNvPr id="5" name="Google Shape;209;p30">
            <a:extLst>
              <a:ext uri="{FF2B5EF4-FFF2-40B4-BE49-F238E27FC236}">
                <a16:creationId xmlns:a16="http://schemas.microsoft.com/office/drawing/2014/main" id="{45B6150A-A042-B6ED-1AB2-FB108E812105}"/>
              </a:ext>
            </a:extLst>
          </p:cNvPr>
          <p:cNvCxnSpPr/>
          <p:nvPr/>
        </p:nvCxnSpPr>
        <p:spPr>
          <a:xfrm>
            <a:off x="193688" y="492464"/>
            <a:ext cx="0" cy="872100"/>
          </a:xfrm>
          <a:prstGeom prst="straightConnector1">
            <a:avLst/>
          </a:prstGeom>
          <a:noFill/>
          <a:ln w="19050" cap="flat" cmpd="sng">
            <a:solidFill>
              <a:schemeClr val="lt1"/>
            </a:solidFill>
            <a:prstDash val="solid"/>
            <a:round/>
            <a:headEnd type="none" w="med" len="med"/>
            <a:tailEnd type="none" w="med" len="med"/>
          </a:ln>
        </p:spPr>
      </p:cxnSp>
      <p:pic>
        <p:nvPicPr>
          <p:cNvPr id="7" name="Kép 6">
            <a:extLst>
              <a:ext uri="{FF2B5EF4-FFF2-40B4-BE49-F238E27FC236}">
                <a16:creationId xmlns:a16="http://schemas.microsoft.com/office/drawing/2014/main" id="{418B9640-0ED0-749B-8CBC-AD189C25C790}"/>
              </a:ext>
            </a:extLst>
          </p:cNvPr>
          <p:cNvPicPr>
            <a:picLocks noChangeAspect="1"/>
          </p:cNvPicPr>
          <p:nvPr/>
        </p:nvPicPr>
        <p:blipFill>
          <a:blip r:embed="rId3"/>
          <a:stretch>
            <a:fillRect/>
          </a:stretch>
        </p:blipFill>
        <p:spPr>
          <a:xfrm>
            <a:off x="5127741" y="251387"/>
            <a:ext cx="3620005" cy="421063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267"/>
        <p:cNvGrpSpPr/>
        <p:nvPr/>
      </p:nvGrpSpPr>
      <p:grpSpPr>
        <a:xfrm>
          <a:off x="0" y="0"/>
          <a:ext cx="0" cy="0"/>
          <a:chOff x="0" y="0"/>
          <a:chExt cx="0" cy="0"/>
        </a:xfrm>
      </p:grpSpPr>
      <p:sp>
        <p:nvSpPr>
          <p:cNvPr id="268" name="Google Shape;268;p34"/>
          <p:cNvSpPr txBox="1">
            <a:spLocks noGrp="1"/>
          </p:cNvSpPr>
          <p:nvPr>
            <p:ph type="title"/>
          </p:nvPr>
        </p:nvSpPr>
        <p:spPr>
          <a:xfrm>
            <a:off x="4375725" y="863100"/>
            <a:ext cx="4045200" cy="14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Slide Title Goes Here!</a:t>
            </a:r>
            <a:endParaRPr/>
          </a:p>
        </p:txBody>
      </p:sp>
      <p:sp>
        <p:nvSpPr>
          <p:cNvPr id="269" name="Google Shape;269;p34"/>
          <p:cNvSpPr txBox="1">
            <a:spLocks noGrp="1"/>
          </p:cNvSpPr>
          <p:nvPr>
            <p:ph type="subTitle" idx="1"/>
          </p:nvPr>
        </p:nvSpPr>
        <p:spPr>
          <a:xfrm>
            <a:off x="720000" y="2201675"/>
            <a:ext cx="7518600" cy="1892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Do you know what helps you make your point clear?</a:t>
            </a:r>
            <a:br>
              <a:rPr lang="en"/>
            </a:br>
            <a:r>
              <a:rPr lang="en"/>
              <a:t>Lists like this one:</a:t>
            </a:r>
            <a:br>
              <a:rPr lang="en"/>
            </a:br>
            <a:endParaRPr/>
          </a:p>
          <a:p>
            <a:pPr marL="241300" lvl="0" indent="-215900" algn="l" rtl="0">
              <a:lnSpc>
                <a:spcPct val="115000"/>
              </a:lnSpc>
              <a:spcBef>
                <a:spcPts val="0"/>
              </a:spcBef>
              <a:spcAft>
                <a:spcPts val="0"/>
              </a:spcAft>
              <a:buSzPts val="1400"/>
              <a:buFont typeface="Muli"/>
              <a:buChar char="●"/>
            </a:pPr>
            <a:r>
              <a:rPr lang="en"/>
              <a:t>They’re simple </a:t>
            </a:r>
            <a:endParaRPr/>
          </a:p>
          <a:p>
            <a:pPr marL="241300" lvl="0" indent="-215900" algn="l" rtl="0">
              <a:lnSpc>
                <a:spcPct val="115000"/>
              </a:lnSpc>
              <a:spcBef>
                <a:spcPts val="0"/>
              </a:spcBef>
              <a:spcAft>
                <a:spcPts val="0"/>
              </a:spcAft>
              <a:buSzPts val="1400"/>
              <a:buFont typeface="Muli"/>
              <a:buChar char="●"/>
            </a:pPr>
            <a:r>
              <a:rPr lang="en"/>
              <a:t>You can organize your ideas clearly</a:t>
            </a:r>
            <a:endParaRPr/>
          </a:p>
          <a:p>
            <a:pPr marL="241300" lvl="0" indent="-215900" algn="l" rtl="0">
              <a:lnSpc>
                <a:spcPct val="115000"/>
              </a:lnSpc>
              <a:spcBef>
                <a:spcPts val="0"/>
              </a:spcBef>
              <a:spcAft>
                <a:spcPts val="0"/>
              </a:spcAft>
              <a:buSzPts val="1400"/>
              <a:buFont typeface="Muli"/>
              <a:buChar char="●"/>
            </a:pPr>
            <a:r>
              <a:rPr lang="en"/>
              <a:t>You’ll never forget to buy milk!</a:t>
            </a:r>
            <a:endParaRPr/>
          </a:p>
          <a:p>
            <a:pPr marL="0" lvl="0" indent="0" algn="l" rtl="0">
              <a:lnSpc>
                <a:spcPct val="115000"/>
              </a:lnSpc>
              <a:spcBef>
                <a:spcPts val="0"/>
              </a:spcBef>
              <a:spcAft>
                <a:spcPts val="0"/>
              </a:spcAft>
              <a:buNone/>
            </a:pPr>
            <a:endParaRPr/>
          </a:p>
          <a:p>
            <a:pPr marL="0" lvl="0" indent="0" algn="l" rtl="0">
              <a:lnSpc>
                <a:spcPct val="115000"/>
              </a:lnSpc>
              <a:spcBef>
                <a:spcPts val="0"/>
              </a:spcBef>
              <a:spcAft>
                <a:spcPts val="0"/>
              </a:spcAft>
              <a:buNone/>
            </a:pPr>
            <a:r>
              <a:rPr lang="en"/>
              <a:t>And the most important thing: the audience won’t miss the point of your presentation</a:t>
            </a:r>
            <a:endParaRPr/>
          </a:p>
          <a:p>
            <a:pPr marL="0" lvl="0" indent="0" algn="l" rtl="0">
              <a:spcBef>
                <a:spcPts val="0"/>
              </a:spcBef>
              <a:spcAft>
                <a:spcPts val="0"/>
              </a:spcAft>
              <a:buNone/>
            </a:pPr>
            <a:endParaRPr/>
          </a:p>
        </p:txBody>
      </p:sp>
      <p:sp>
        <p:nvSpPr>
          <p:cNvPr id="270" name="Google Shape;270;p34"/>
          <p:cNvSpPr txBox="1">
            <a:spLocks noGrp="1"/>
          </p:cNvSpPr>
          <p:nvPr>
            <p:ph type="subTitle" idx="1"/>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grpSp>
        <p:nvGrpSpPr>
          <p:cNvPr id="271" name="Google Shape;271;p34"/>
          <p:cNvGrpSpPr/>
          <p:nvPr/>
        </p:nvGrpSpPr>
        <p:grpSpPr>
          <a:xfrm>
            <a:off x="4167750" y="4704850"/>
            <a:ext cx="808500" cy="92100"/>
            <a:chOff x="3570750" y="4704850"/>
            <a:chExt cx="808500" cy="92100"/>
          </a:xfrm>
        </p:grpSpPr>
        <p:sp>
          <p:nvSpPr>
            <p:cNvPr id="272" name="Google Shape;272;p34"/>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4"/>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6" name="Google Shape;276;p34"/>
          <p:cNvCxnSpPr/>
          <p:nvPr/>
        </p:nvCxnSpPr>
        <p:spPr>
          <a:xfrm>
            <a:off x="8420775" y="36955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2698631" scaled="0"/>
        </a:gradFill>
        <a:effectLst/>
      </p:bgPr>
    </p:bg>
    <p:spTree>
      <p:nvGrpSpPr>
        <p:cNvPr id="1" name="Shape 280"/>
        <p:cNvGrpSpPr/>
        <p:nvPr/>
      </p:nvGrpSpPr>
      <p:grpSpPr>
        <a:xfrm>
          <a:off x="0" y="0"/>
          <a:ext cx="0" cy="0"/>
          <a:chOff x="0" y="0"/>
          <a:chExt cx="0" cy="0"/>
        </a:xfrm>
      </p:grpSpPr>
      <p:sp>
        <p:nvSpPr>
          <p:cNvPr id="281" name="Google Shape;281;p35"/>
          <p:cNvSpPr txBox="1">
            <a:spLocks noGrp="1"/>
          </p:cNvSpPr>
          <p:nvPr>
            <p:ph type="title"/>
          </p:nvPr>
        </p:nvSpPr>
        <p:spPr>
          <a:xfrm>
            <a:off x="743925" y="1003925"/>
            <a:ext cx="627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Maybe You Need to Divide Your Text</a:t>
            </a:r>
            <a:endParaRPr/>
          </a:p>
        </p:txBody>
      </p:sp>
      <p:sp>
        <p:nvSpPr>
          <p:cNvPr id="282" name="Google Shape;282;p35"/>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sp>
        <p:nvSpPr>
          <p:cNvPr id="283" name="Google Shape;283;p35"/>
          <p:cNvSpPr txBox="1">
            <a:spLocks noGrp="1"/>
          </p:cNvSpPr>
          <p:nvPr>
            <p:ph type="subTitle" idx="1"/>
          </p:nvPr>
        </p:nvSpPr>
        <p:spPr>
          <a:xfrm>
            <a:off x="1075150" y="3250525"/>
            <a:ext cx="3244200" cy="1276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 in the Solar System—it’s only a bit larger than our Moon</a:t>
            </a:r>
            <a:endParaRPr/>
          </a:p>
        </p:txBody>
      </p:sp>
      <p:sp>
        <p:nvSpPr>
          <p:cNvPr id="284" name="Google Shape;284;p35"/>
          <p:cNvSpPr txBox="1">
            <a:spLocks noGrp="1"/>
          </p:cNvSpPr>
          <p:nvPr>
            <p:ph type="title" idx="2"/>
          </p:nvPr>
        </p:nvSpPr>
        <p:spPr>
          <a:xfrm>
            <a:off x="1941537" y="2848837"/>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Mercury</a:t>
            </a:r>
            <a:endParaRPr/>
          </a:p>
        </p:txBody>
      </p:sp>
      <p:sp>
        <p:nvSpPr>
          <p:cNvPr id="285" name="Google Shape;285;p35"/>
          <p:cNvSpPr txBox="1">
            <a:spLocks noGrp="1"/>
          </p:cNvSpPr>
          <p:nvPr>
            <p:ph type="subTitle" idx="3"/>
          </p:nvPr>
        </p:nvSpPr>
        <p:spPr>
          <a:xfrm>
            <a:off x="4848600" y="3250525"/>
            <a:ext cx="3244200" cy="1276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and is the second planet from the Sun. It’s terribly hot—even hotter than Mercury</a:t>
            </a:r>
            <a:endParaRPr/>
          </a:p>
        </p:txBody>
      </p:sp>
      <p:sp>
        <p:nvSpPr>
          <p:cNvPr id="286" name="Google Shape;286;p35"/>
          <p:cNvSpPr txBox="1">
            <a:spLocks noGrp="1"/>
          </p:cNvSpPr>
          <p:nvPr>
            <p:ph type="title" idx="4"/>
          </p:nvPr>
        </p:nvSpPr>
        <p:spPr>
          <a:xfrm>
            <a:off x="5715037" y="2848837"/>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Venus</a:t>
            </a:r>
            <a:endParaRPr/>
          </a:p>
        </p:txBody>
      </p:sp>
      <p:pic>
        <p:nvPicPr>
          <p:cNvPr id="287" name="Google Shape;287;p35"/>
          <p:cNvPicPr preferRelativeResize="0"/>
          <p:nvPr/>
        </p:nvPicPr>
        <p:blipFill rotWithShape="1">
          <a:blip r:embed="rId3">
            <a:alphaModFix/>
          </a:blip>
          <a:srcRect t="41892" r="52550" b="41892"/>
          <a:stretch/>
        </p:blipFill>
        <p:spPr>
          <a:xfrm>
            <a:off x="3753973" y="1576625"/>
            <a:ext cx="5397624" cy="1231393"/>
          </a:xfrm>
          <a:prstGeom prst="rect">
            <a:avLst/>
          </a:prstGeom>
          <a:noFill/>
          <a:ln>
            <a:noFill/>
          </a:ln>
        </p:spPr>
      </p:pic>
      <p:grpSp>
        <p:nvGrpSpPr>
          <p:cNvPr id="288" name="Google Shape;288;p35"/>
          <p:cNvGrpSpPr/>
          <p:nvPr/>
        </p:nvGrpSpPr>
        <p:grpSpPr>
          <a:xfrm>
            <a:off x="4167750" y="4704850"/>
            <a:ext cx="808500" cy="92100"/>
            <a:chOff x="3570750" y="4704850"/>
            <a:chExt cx="808500" cy="92100"/>
          </a:xfrm>
        </p:grpSpPr>
        <p:sp>
          <p:nvSpPr>
            <p:cNvPr id="289" name="Google Shape;289;p35"/>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93" name="Google Shape;293;p35"/>
          <p:cNvPicPr preferRelativeResize="0"/>
          <p:nvPr/>
        </p:nvPicPr>
        <p:blipFill rotWithShape="1">
          <a:blip r:embed="rId4">
            <a:alphaModFix/>
          </a:blip>
          <a:srcRect l="139" t="31585" b="28603"/>
          <a:stretch/>
        </p:blipFill>
        <p:spPr>
          <a:xfrm>
            <a:off x="843625" y="1576625"/>
            <a:ext cx="3088429" cy="1231396"/>
          </a:xfrm>
          <a:prstGeom prst="rect">
            <a:avLst/>
          </a:prstGeom>
          <a:noFill/>
          <a:ln>
            <a:noFill/>
          </a:ln>
        </p:spPr>
      </p:pic>
      <p:cxnSp>
        <p:nvCxnSpPr>
          <p:cNvPr id="294" name="Google Shape;294;p35"/>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dk1"/>
            </a:gs>
            <a:gs pos="100000">
              <a:schemeClr val="lt2"/>
            </a:gs>
          </a:gsLst>
          <a:lin ang="0" scaled="0"/>
        </a:gradFill>
        <a:effectLst/>
      </p:bgPr>
    </p:bg>
    <p:spTree>
      <p:nvGrpSpPr>
        <p:cNvPr id="1" name="Shape 298"/>
        <p:cNvGrpSpPr/>
        <p:nvPr/>
      </p:nvGrpSpPr>
      <p:grpSpPr>
        <a:xfrm>
          <a:off x="0" y="0"/>
          <a:ext cx="0" cy="0"/>
          <a:chOff x="0" y="0"/>
          <a:chExt cx="0" cy="0"/>
        </a:xfrm>
      </p:grpSpPr>
      <p:sp>
        <p:nvSpPr>
          <p:cNvPr id="299" name="Google Shape;299;p36"/>
          <p:cNvSpPr txBox="1">
            <a:spLocks noGrp="1"/>
          </p:cNvSpPr>
          <p:nvPr>
            <p:ph type="title" idx="6"/>
          </p:nvPr>
        </p:nvSpPr>
        <p:spPr>
          <a:xfrm>
            <a:off x="720000" y="1003925"/>
            <a:ext cx="6928200" cy="40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Could Use Three Columns, Why Not?</a:t>
            </a:r>
            <a:endParaRPr/>
          </a:p>
        </p:txBody>
      </p:sp>
      <p:sp>
        <p:nvSpPr>
          <p:cNvPr id="300" name="Google Shape;300;p36"/>
          <p:cNvSpPr txBox="1">
            <a:spLocks noGrp="1"/>
          </p:cNvSpPr>
          <p:nvPr>
            <p:ph type="title"/>
          </p:nvPr>
        </p:nvSpPr>
        <p:spPr>
          <a:xfrm>
            <a:off x="1012401"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Mars</a:t>
            </a:r>
            <a:endParaRPr/>
          </a:p>
        </p:txBody>
      </p:sp>
      <p:sp>
        <p:nvSpPr>
          <p:cNvPr id="301" name="Google Shape;301;p36"/>
          <p:cNvSpPr txBox="1">
            <a:spLocks noGrp="1"/>
          </p:cNvSpPr>
          <p:nvPr>
            <p:ph type="subTitle" idx="3"/>
          </p:nvPr>
        </p:nvSpPr>
        <p:spPr>
          <a:xfrm>
            <a:off x="3490925" y="3290975"/>
            <a:ext cx="2162700" cy="90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a gas giant and also the biggest planet in our Solar System</a:t>
            </a:r>
            <a:endParaRPr/>
          </a:p>
        </p:txBody>
      </p:sp>
      <p:sp>
        <p:nvSpPr>
          <p:cNvPr id="302" name="Google Shape;302;p36"/>
          <p:cNvSpPr txBox="1">
            <a:spLocks noGrp="1"/>
          </p:cNvSpPr>
          <p:nvPr>
            <p:ph type="title" idx="4"/>
          </p:nvPr>
        </p:nvSpPr>
        <p:spPr>
          <a:xfrm>
            <a:off x="6289876"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Mercury</a:t>
            </a:r>
            <a:endParaRPr/>
          </a:p>
        </p:txBody>
      </p:sp>
      <p:sp>
        <p:nvSpPr>
          <p:cNvPr id="303" name="Google Shape;303;p36"/>
          <p:cNvSpPr txBox="1">
            <a:spLocks noGrp="1"/>
          </p:cNvSpPr>
          <p:nvPr>
            <p:ph type="subTitle" idx="5"/>
          </p:nvPr>
        </p:nvSpPr>
        <p:spPr>
          <a:xfrm>
            <a:off x="6129225" y="3290975"/>
            <a:ext cx="2162700" cy="90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a:t>
            </a:r>
            <a:endParaRPr/>
          </a:p>
        </p:txBody>
      </p:sp>
      <p:sp>
        <p:nvSpPr>
          <p:cNvPr id="304" name="Google Shape;304;p36"/>
          <p:cNvSpPr txBox="1">
            <a:spLocks noGrp="1"/>
          </p:cNvSpPr>
          <p:nvPr>
            <p:ph type="subTitle" idx="1"/>
          </p:nvPr>
        </p:nvSpPr>
        <p:spPr>
          <a:xfrm>
            <a:off x="852625" y="3290975"/>
            <a:ext cx="2162700" cy="90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 It’s full of iron oxide dust</a:t>
            </a:r>
            <a:endParaRPr/>
          </a:p>
        </p:txBody>
      </p:sp>
      <p:sp>
        <p:nvSpPr>
          <p:cNvPr id="305" name="Google Shape;305;p36"/>
          <p:cNvSpPr txBox="1">
            <a:spLocks noGrp="1"/>
          </p:cNvSpPr>
          <p:nvPr>
            <p:ph type="title" idx="2"/>
          </p:nvPr>
        </p:nvSpPr>
        <p:spPr>
          <a:xfrm>
            <a:off x="3651769"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Jupiter</a:t>
            </a:r>
            <a:endParaRPr/>
          </a:p>
        </p:txBody>
      </p:sp>
      <p:sp>
        <p:nvSpPr>
          <p:cNvPr id="306" name="Google Shape;306;p36"/>
          <p:cNvSpPr txBox="1">
            <a:spLocks noGrp="1"/>
          </p:cNvSpPr>
          <p:nvPr>
            <p:ph type="subTitle" idx="4294967295"/>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grpSp>
        <p:nvGrpSpPr>
          <p:cNvPr id="307" name="Google Shape;307;p36"/>
          <p:cNvGrpSpPr/>
          <p:nvPr/>
        </p:nvGrpSpPr>
        <p:grpSpPr>
          <a:xfrm>
            <a:off x="4167750" y="4704850"/>
            <a:ext cx="808500" cy="92100"/>
            <a:chOff x="3570750" y="4704850"/>
            <a:chExt cx="808500" cy="92100"/>
          </a:xfrm>
        </p:grpSpPr>
        <p:sp>
          <p:nvSpPr>
            <p:cNvPr id="308" name="Google Shape;308;p36"/>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6"/>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6"/>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6"/>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12" name="Google Shape;312;p36"/>
          <p:cNvPicPr preferRelativeResize="0"/>
          <p:nvPr/>
        </p:nvPicPr>
        <p:blipFill rotWithShape="1">
          <a:blip r:embed="rId3">
            <a:alphaModFix/>
          </a:blip>
          <a:srcRect t="11513" b="27599"/>
          <a:stretch/>
        </p:blipFill>
        <p:spPr>
          <a:xfrm>
            <a:off x="5386448" y="1571775"/>
            <a:ext cx="3034335" cy="1231402"/>
          </a:xfrm>
          <a:prstGeom prst="rect">
            <a:avLst/>
          </a:prstGeom>
          <a:noFill/>
          <a:ln>
            <a:noFill/>
          </a:ln>
        </p:spPr>
      </p:pic>
      <p:pic>
        <p:nvPicPr>
          <p:cNvPr id="313" name="Google Shape;313;p36"/>
          <p:cNvPicPr preferRelativeResize="0"/>
          <p:nvPr/>
        </p:nvPicPr>
        <p:blipFill rotWithShape="1">
          <a:blip r:embed="rId4">
            <a:alphaModFix/>
          </a:blip>
          <a:srcRect l="52550" t="41892" b="41892"/>
          <a:stretch/>
        </p:blipFill>
        <p:spPr>
          <a:xfrm>
            <a:off x="-2" y="1576625"/>
            <a:ext cx="5397624" cy="1231393"/>
          </a:xfrm>
          <a:prstGeom prst="rect">
            <a:avLst/>
          </a:prstGeom>
          <a:noFill/>
          <a:ln>
            <a:noFill/>
          </a:ln>
        </p:spPr>
      </p:pic>
      <p:cxnSp>
        <p:nvCxnSpPr>
          <p:cNvPr id="314" name="Google Shape;314;p36"/>
          <p:cNvCxnSpPr/>
          <p:nvPr/>
        </p:nvCxnSpPr>
        <p:spPr>
          <a:xfrm>
            <a:off x="8420775" y="418900"/>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dk1"/>
            </a:gs>
          </a:gsLst>
          <a:lin ang="2698631" scaled="0"/>
        </a:gradFill>
        <a:effectLst/>
      </p:bgPr>
    </p:bg>
    <p:spTree>
      <p:nvGrpSpPr>
        <p:cNvPr id="1" name="Shape 318"/>
        <p:cNvGrpSpPr/>
        <p:nvPr/>
      </p:nvGrpSpPr>
      <p:grpSpPr>
        <a:xfrm>
          <a:off x="0" y="0"/>
          <a:ext cx="0" cy="0"/>
          <a:chOff x="0" y="0"/>
          <a:chExt cx="0" cy="0"/>
        </a:xfrm>
      </p:grpSpPr>
      <p:sp>
        <p:nvSpPr>
          <p:cNvPr id="319" name="Google Shape;319;p37"/>
          <p:cNvSpPr txBox="1">
            <a:spLocks noGrp="1"/>
          </p:cNvSpPr>
          <p:nvPr>
            <p:ph type="title"/>
          </p:nvPr>
        </p:nvSpPr>
        <p:spPr>
          <a:xfrm>
            <a:off x="720000" y="1233175"/>
            <a:ext cx="4461300" cy="148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320" name="Google Shape;320;p37"/>
          <p:cNvSpPr txBox="1">
            <a:spLocks noGrp="1"/>
          </p:cNvSpPr>
          <p:nvPr>
            <p:ph type="subTitle" idx="1"/>
          </p:nvPr>
        </p:nvSpPr>
        <p:spPr>
          <a:xfrm>
            <a:off x="720000" y="2872425"/>
            <a:ext cx="4828200" cy="159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If you want to replace this picture in Google Slides, select it, right-click and choose Replace image &gt; Upload from computer. Open the file that you want and then adjust it if needed. In PowerPoint, select the picture, right-click and choose Change Picture. Locate the file that you want, double-click it and then adjust it if needed</a:t>
            </a:r>
            <a:endParaRPr/>
          </a:p>
        </p:txBody>
      </p:sp>
      <p:sp>
        <p:nvSpPr>
          <p:cNvPr id="321" name="Google Shape;321;p37"/>
          <p:cNvSpPr txBox="1">
            <a:spLocks noGrp="1"/>
          </p:cNvSpPr>
          <p:nvPr>
            <p:ph type="subTitle" idx="1"/>
          </p:nvPr>
        </p:nvSpPr>
        <p:spPr>
          <a:xfrm>
            <a:off x="720000" y="540000"/>
            <a:ext cx="2074500" cy="32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800">
                <a:latin typeface="Montserrat"/>
                <a:ea typeface="Montserrat"/>
                <a:cs typeface="Montserrat"/>
                <a:sym typeface="Montserrat"/>
              </a:rPr>
              <a:t>SG _ ANNUAL COMPANY REPORT</a:t>
            </a:r>
            <a:endParaRPr sz="800">
              <a:latin typeface="Montserrat"/>
              <a:ea typeface="Montserrat"/>
              <a:cs typeface="Montserrat"/>
              <a:sym typeface="Montserrat"/>
            </a:endParaRPr>
          </a:p>
        </p:txBody>
      </p:sp>
      <p:cxnSp>
        <p:nvCxnSpPr>
          <p:cNvPr id="322" name="Google Shape;322;p37"/>
          <p:cNvCxnSpPr/>
          <p:nvPr/>
        </p:nvCxnSpPr>
        <p:spPr>
          <a:xfrm>
            <a:off x="8420925" y="1839500"/>
            <a:ext cx="0" cy="3311100"/>
          </a:xfrm>
          <a:prstGeom prst="straightConnector1">
            <a:avLst/>
          </a:prstGeom>
          <a:noFill/>
          <a:ln w="19050" cap="flat" cmpd="sng">
            <a:solidFill>
              <a:schemeClr val="lt1"/>
            </a:solidFill>
            <a:prstDash val="solid"/>
            <a:round/>
            <a:headEnd type="none" w="med" len="med"/>
            <a:tailEnd type="none" w="med" len="med"/>
          </a:ln>
        </p:spPr>
      </p:cxnSp>
      <p:grpSp>
        <p:nvGrpSpPr>
          <p:cNvPr id="323" name="Google Shape;323;p37"/>
          <p:cNvGrpSpPr/>
          <p:nvPr/>
        </p:nvGrpSpPr>
        <p:grpSpPr>
          <a:xfrm>
            <a:off x="4167750" y="4704850"/>
            <a:ext cx="808500" cy="92100"/>
            <a:chOff x="3570750" y="4704850"/>
            <a:chExt cx="808500" cy="92100"/>
          </a:xfrm>
        </p:grpSpPr>
        <p:sp>
          <p:nvSpPr>
            <p:cNvPr id="324" name="Google Shape;324;p37"/>
            <p:cNvSpPr/>
            <p:nvPr/>
          </p:nvSpPr>
          <p:spPr>
            <a:xfrm>
              <a:off x="3570750" y="4704850"/>
              <a:ext cx="92100" cy="92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7"/>
            <p:cNvSpPr/>
            <p:nvPr/>
          </p:nvSpPr>
          <p:spPr>
            <a:xfrm>
              <a:off x="38095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7"/>
            <p:cNvSpPr/>
            <p:nvPr/>
          </p:nvSpPr>
          <p:spPr>
            <a:xfrm>
              <a:off x="40483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7"/>
            <p:cNvSpPr/>
            <p:nvPr/>
          </p:nvSpPr>
          <p:spPr>
            <a:xfrm>
              <a:off x="4287150" y="4704850"/>
              <a:ext cx="92100" cy="92100"/>
            </a:xfrm>
            <a:prstGeom prst="ellipse">
              <a:avLst/>
            </a:prstGeom>
            <a:solidFill>
              <a:schemeClr val="lt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8" name="Google Shape;328;p37"/>
          <p:cNvPicPr preferRelativeResize="0"/>
          <p:nvPr/>
        </p:nvPicPr>
        <p:blipFill rotWithShape="1">
          <a:blip r:embed="rId3">
            <a:alphaModFix/>
          </a:blip>
          <a:srcRect r="63173"/>
          <a:stretch/>
        </p:blipFill>
        <p:spPr>
          <a:xfrm>
            <a:off x="6434025" y="-25"/>
            <a:ext cx="3367502" cy="5143500"/>
          </a:xfrm>
          <a:prstGeom prst="rect">
            <a:avLst/>
          </a:prstGeom>
          <a:noFill/>
          <a:ln>
            <a:noFill/>
          </a:ln>
        </p:spPr>
      </p:pic>
      <p:cxnSp>
        <p:nvCxnSpPr>
          <p:cNvPr id="329" name="Google Shape;329;p37"/>
          <p:cNvCxnSpPr/>
          <p:nvPr/>
        </p:nvCxnSpPr>
        <p:spPr>
          <a:xfrm>
            <a:off x="5652900" y="1748597"/>
            <a:ext cx="0" cy="8721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Professional Company Report by Slidesgo">
  <a:themeElements>
    <a:clrScheme name="Simple Light">
      <a:dk1>
        <a:srgbClr val="FE8A2F"/>
      </a:dk1>
      <a:lt1>
        <a:srgbClr val="FFFFFF"/>
      </a:lt1>
      <a:dk2>
        <a:srgbClr val="FFFFFF"/>
      </a:dk2>
      <a:lt2>
        <a:srgbClr val="FEC67C"/>
      </a:lt2>
      <a:accent1>
        <a:srgbClr val="FE8A2F"/>
      </a:accent1>
      <a:accent2>
        <a:srgbClr val="FEC67C"/>
      </a:accent2>
      <a:accent3>
        <a:srgbClr val="FE8A2F"/>
      </a:accent3>
      <a:accent4>
        <a:srgbClr val="FEC67C"/>
      </a:accent4>
      <a:accent5>
        <a:srgbClr val="FE8A2F"/>
      </a:accent5>
      <a:accent6>
        <a:srgbClr val="FEC67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1916</Words>
  <Application>Microsoft Office PowerPoint</Application>
  <PresentationFormat>Diavetítés a képernyőre (16:9 oldalarány)</PresentationFormat>
  <Paragraphs>303</Paragraphs>
  <Slides>49</Slides>
  <Notes>49</Notes>
  <HiddenSlides>0</HiddenSlides>
  <MMClips>0</MMClips>
  <ScaleCrop>false</ScaleCrop>
  <HeadingPairs>
    <vt:vector size="6" baseType="variant">
      <vt:variant>
        <vt:lpstr>Használt betűtípusok</vt:lpstr>
      </vt:variant>
      <vt:variant>
        <vt:i4>13</vt:i4>
      </vt:variant>
      <vt:variant>
        <vt:lpstr>Téma</vt:lpstr>
      </vt:variant>
      <vt:variant>
        <vt:i4>2</vt:i4>
      </vt:variant>
      <vt:variant>
        <vt:lpstr>Diacímek</vt:lpstr>
      </vt:variant>
      <vt:variant>
        <vt:i4>49</vt:i4>
      </vt:variant>
    </vt:vector>
  </HeadingPairs>
  <TitlesOfParts>
    <vt:vector size="64" baseType="lpstr">
      <vt:lpstr>Montserrat</vt:lpstr>
      <vt:lpstr>Proxima Nova</vt:lpstr>
      <vt:lpstr>BenchNine</vt:lpstr>
      <vt:lpstr>Proxima Nova Semibold</vt:lpstr>
      <vt:lpstr>Aptos Display</vt:lpstr>
      <vt:lpstr>Josefin Sans</vt:lpstr>
      <vt:lpstr>Abel</vt:lpstr>
      <vt:lpstr>Calibri</vt:lpstr>
      <vt:lpstr>Muli</vt:lpstr>
      <vt:lpstr>Arial</vt:lpstr>
      <vt:lpstr>Open Sans</vt:lpstr>
      <vt:lpstr>Amatic SC</vt:lpstr>
      <vt:lpstr>Roboto Medium</vt:lpstr>
      <vt:lpstr>Professional Company Report by Slidesgo</vt:lpstr>
      <vt:lpstr>Slidesgo Final Pages</vt:lpstr>
      <vt:lpstr>Balaton-Felvidéki MBK  weblapkészítés</vt:lpstr>
      <vt:lpstr>Feladatunk</vt:lpstr>
      <vt:lpstr>—Someone Famous</vt:lpstr>
      <vt:lpstr>Introduction</vt:lpstr>
      <vt:lpstr>PowerPoint-bemutató</vt:lpstr>
      <vt:lpstr>The Slide Title Goes Here!</vt:lpstr>
      <vt:lpstr>Maybe You Need to Divide Your Text</vt:lpstr>
      <vt:lpstr>You Could Use Three Columns, Why Not?</vt:lpstr>
      <vt:lpstr>A Picture Always Reinforces the Concept</vt:lpstr>
      <vt:lpstr>Awesome words</vt:lpstr>
      <vt:lpstr>02. Name of This Section</vt:lpstr>
      <vt:lpstr>Reinforce the Concept Using Infographics!</vt:lpstr>
      <vt:lpstr>If You Want to Modify This Graph, Click on It, Follow the Link, Change the Data and Replace It</vt:lpstr>
      <vt:lpstr>… And the Same Goes for Tables</vt:lpstr>
      <vt:lpstr>This Is a Map</vt:lpstr>
      <vt:lpstr>A Timeline Always Works Well</vt:lpstr>
      <vt:lpstr>03. Name of This Section</vt:lpstr>
      <vt:lpstr>This Is Another Timeline</vt:lpstr>
      <vt:lpstr>How about the Percentages?</vt:lpstr>
      <vt:lpstr>Do You Prefer These Other Percentages?</vt:lpstr>
      <vt:lpstr>4,498,300,000</vt:lpstr>
      <vt:lpstr>333,000.00</vt:lpstr>
      <vt:lpstr>Sometimes, Reviewing Concepts Is a Good Idea</vt:lpstr>
      <vt:lpstr>Our Services</vt:lpstr>
      <vt:lpstr>A Picture Is Worth a Thousand Words</vt:lpstr>
      <vt:lpstr>Desktop Software</vt:lpstr>
      <vt:lpstr>Tablet App</vt:lpstr>
      <vt:lpstr>Mobile Web</vt:lpstr>
      <vt:lpstr>Our Team</vt:lpstr>
      <vt:lpstr>Thanks!</vt:lpstr>
      <vt:lpstr>Alternative Resources</vt:lpstr>
      <vt:lpstr>Resources</vt:lpstr>
      <vt:lpstr>Instructions for use (free users)</vt:lpstr>
      <vt:lpstr>Instructions for use (premium users)</vt:lpstr>
      <vt:lpstr>Fonts &amp; colors used</vt:lpstr>
      <vt:lpstr>Use our editable graphic resources...</vt:lpstr>
      <vt:lpstr>PowerPoint-bemutató</vt:lpstr>
      <vt:lpstr>PowerPoint-bemutató</vt:lpstr>
      <vt:lpstr>PowerPoint-bemutató</vt:lpstr>
      <vt:lpstr>PowerPoint-bemutató</vt:lpstr>
      <vt:lpstr>PowerPoint-bemutató</vt:lpstr>
      <vt:lpstr>...and our sets of editable icons</vt:lpstr>
      <vt:lpstr>Educational Icons</vt:lpstr>
      <vt:lpstr>Business Icons</vt:lpstr>
      <vt:lpstr>Help &amp; Support Icons</vt:lpstr>
      <vt:lpstr>Creative Process Icons</vt:lpstr>
      <vt:lpstr>Nature Icons</vt:lpstr>
      <vt:lpstr>SEO &amp; Marketing Icons</vt:lpstr>
      <vt:lpstr>PowerPoint-bemutató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Lendvai Aron</dc:creator>
  <cp:lastModifiedBy>Aron Lendvai</cp:lastModifiedBy>
  <cp:revision>2</cp:revision>
  <dcterms:modified xsi:type="dcterms:W3CDTF">2024-10-13T06:11:36Z</dcterms:modified>
</cp:coreProperties>
</file>